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1" r:id="rId2"/>
    <p:sldId id="391" r:id="rId3"/>
    <p:sldId id="353" r:id="rId4"/>
    <p:sldId id="395" r:id="rId5"/>
    <p:sldId id="390" r:id="rId6"/>
    <p:sldId id="397" r:id="rId7"/>
    <p:sldId id="417" r:id="rId8"/>
    <p:sldId id="394" r:id="rId9"/>
    <p:sldId id="393" r:id="rId10"/>
    <p:sldId id="398" r:id="rId11"/>
    <p:sldId id="400" r:id="rId12"/>
    <p:sldId id="401" r:id="rId13"/>
    <p:sldId id="402" r:id="rId14"/>
    <p:sldId id="403" r:id="rId15"/>
    <p:sldId id="404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1D6"/>
    <a:srgbClr val="A996C0"/>
    <a:srgbClr val="73BED3"/>
    <a:srgbClr val="B8CF8B"/>
    <a:srgbClr val="CF7977"/>
    <a:srgbClr val="B7CE88"/>
    <a:srgbClr val="82A5D0"/>
    <a:srgbClr val="D58987"/>
    <a:srgbClr val="7CA1CE"/>
    <a:srgbClr val="AE9C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50" autoAdjust="0"/>
    <p:restoredTop sz="94465" autoAdjust="0"/>
  </p:normalViewPr>
  <p:slideViewPr>
    <p:cSldViewPr>
      <p:cViewPr>
        <p:scale>
          <a:sx n="80" d="100"/>
          <a:sy n="80" d="100"/>
        </p:scale>
        <p:origin x="-924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079F-C2FD-437A-8E94-AD37360CC792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F3421-F002-4728-987E-82DC976B2399}">
      <dgm:prSet phldrT="[Текст]" custT="1"/>
      <dgm:spPr/>
      <dgm:t>
        <a:bodyPr/>
        <a:lstStyle/>
        <a:p>
          <a:pPr algn="l"/>
          <a:r>
            <a:rPr lang="ru-RU" sz="1500" b="1" dirty="0" smtClean="0"/>
            <a:t>ПЕДАГОГІЧНИЙ ПРАЦІВНИК</a:t>
          </a:r>
          <a:endParaRPr lang="ru-RU" sz="1500" b="1" dirty="0"/>
        </a:p>
      </dgm:t>
    </dgm:pt>
    <dgm:pt modelId="{95FD56C9-6EAF-45AA-88F4-94A6F3CC9657}" type="parTrans" cxnId="{323A4969-E7A7-4751-A404-E315D0D2F777}">
      <dgm:prSet/>
      <dgm:spPr/>
      <dgm:t>
        <a:bodyPr/>
        <a:lstStyle/>
        <a:p>
          <a:endParaRPr lang="ru-RU"/>
        </a:p>
      </dgm:t>
    </dgm:pt>
    <dgm:pt modelId="{8EA9C2B6-D481-46FC-9DE1-D130EAF55F78}" type="sibTrans" cxnId="{323A4969-E7A7-4751-A404-E315D0D2F777}">
      <dgm:prSet/>
      <dgm:spPr/>
      <dgm:t>
        <a:bodyPr/>
        <a:lstStyle/>
        <a:p>
          <a:endParaRPr lang="ru-RU"/>
        </a:p>
      </dgm:t>
    </dgm:pt>
    <dgm:pt modelId="{3104C518-12F5-402F-B2AE-C0C5E140E897}">
      <dgm:prSet custT="1"/>
      <dgm:spPr/>
      <dgm:t>
        <a:bodyPr/>
        <a:lstStyle/>
        <a:p>
          <a:pPr algn="l"/>
          <a:r>
            <a:rPr lang="ru-RU" sz="1500" b="1" dirty="0" smtClean="0"/>
            <a:t>НАУКОВО-ПЕДАГОГІЧНИЙ ПРАЦІВНИК</a:t>
          </a:r>
        </a:p>
      </dgm:t>
    </dgm:pt>
    <dgm:pt modelId="{B78292D9-8758-4EA3-A4B8-3DCB7116F422}" type="parTrans" cxnId="{A132165A-4938-44BC-85F7-BAF94679F06D}">
      <dgm:prSet/>
      <dgm:spPr/>
      <dgm:t>
        <a:bodyPr/>
        <a:lstStyle/>
        <a:p>
          <a:endParaRPr lang="ru-RU"/>
        </a:p>
      </dgm:t>
    </dgm:pt>
    <dgm:pt modelId="{EA8CEEDB-7DED-4D0D-AC80-110F30669362}" type="sibTrans" cxnId="{A132165A-4938-44BC-85F7-BAF94679F06D}">
      <dgm:prSet/>
      <dgm:spPr/>
      <dgm:t>
        <a:bodyPr/>
        <a:lstStyle/>
        <a:p>
          <a:endParaRPr lang="ru-RU"/>
        </a:p>
      </dgm:t>
    </dgm:pt>
    <dgm:pt modelId="{616EC63B-7C30-4740-8105-B6FDF140A98C}">
      <dgm:prSet custT="1"/>
      <dgm:spPr/>
      <dgm:t>
        <a:bodyPr/>
        <a:lstStyle/>
        <a:p>
          <a:pPr algn="l"/>
          <a:r>
            <a:rPr lang="ru-RU" sz="1500" b="1" dirty="0" smtClean="0"/>
            <a:t>АКАДЕМІЧНИЙ ЛІДЕР</a:t>
          </a:r>
          <a:endParaRPr lang="ru-RU" sz="1500" b="1" dirty="0"/>
        </a:p>
      </dgm:t>
    </dgm:pt>
    <dgm:pt modelId="{4C2E7E41-1A84-406E-83F7-50223706ED8E}" type="parTrans" cxnId="{8BE99EC8-5B4A-44A3-BA0D-90C9CFEB22F6}">
      <dgm:prSet/>
      <dgm:spPr/>
      <dgm:t>
        <a:bodyPr/>
        <a:lstStyle/>
        <a:p>
          <a:endParaRPr lang="ru-RU"/>
        </a:p>
      </dgm:t>
    </dgm:pt>
    <dgm:pt modelId="{CB12B41B-41F4-4349-8E08-5A6E177E498D}" type="sibTrans" cxnId="{8BE99EC8-5B4A-44A3-BA0D-90C9CFEB22F6}">
      <dgm:prSet/>
      <dgm:spPr/>
      <dgm:t>
        <a:bodyPr/>
        <a:lstStyle/>
        <a:p>
          <a:endParaRPr lang="ru-RU"/>
        </a:p>
      </dgm:t>
    </dgm:pt>
    <dgm:pt modelId="{CF16E889-F3D4-4B25-8776-968922B71700}">
      <dgm:prSet phldrT="[Текст]" custT="1"/>
      <dgm:spPr/>
      <dgm:t>
        <a:bodyPr/>
        <a:lstStyle/>
        <a:p>
          <a:pPr algn="l"/>
          <a:r>
            <a:rPr lang="ru-RU" sz="1500" b="1" dirty="0" smtClean="0"/>
            <a:t>ПРОВІДНИЙ ПЕДАГОГІЧНИЙ ПРАЦІВНИК</a:t>
          </a:r>
          <a:endParaRPr lang="ru-RU" sz="1500" b="1" dirty="0"/>
        </a:p>
      </dgm:t>
    </dgm:pt>
    <dgm:pt modelId="{975AEB1E-4A40-43D5-9ADB-01CAD5401A47}" type="parTrans" cxnId="{5F813E6A-7254-41C1-9203-606378AFB3AD}">
      <dgm:prSet/>
      <dgm:spPr/>
      <dgm:t>
        <a:bodyPr/>
        <a:lstStyle/>
        <a:p>
          <a:endParaRPr lang="ru-RU"/>
        </a:p>
      </dgm:t>
    </dgm:pt>
    <dgm:pt modelId="{662B8DFF-B610-4A4A-BA56-3831F4EB069F}" type="sibTrans" cxnId="{5F813E6A-7254-41C1-9203-606378AFB3AD}">
      <dgm:prSet/>
      <dgm:spPr/>
      <dgm:t>
        <a:bodyPr/>
        <a:lstStyle/>
        <a:p>
          <a:endParaRPr lang="ru-RU"/>
        </a:p>
      </dgm:t>
    </dgm:pt>
    <dgm:pt modelId="{56DA3C67-5989-460C-8985-F10C3965669F}">
      <dgm:prSet custT="1"/>
      <dgm:spPr/>
      <dgm:t>
        <a:bodyPr/>
        <a:lstStyle/>
        <a:p>
          <a:pPr algn="l"/>
          <a:r>
            <a:rPr lang="ru-RU" sz="1500" b="1" dirty="0" smtClean="0"/>
            <a:t>ПРОВІДНИЙ НАУКОВО-ПЕДАГОГІЧНИЙ ПРАЦІВНИК</a:t>
          </a:r>
        </a:p>
      </dgm:t>
    </dgm:pt>
    <dgm:pt modelId="{AE91C8D4-8691-4416-8589-4195EF5339CC}" type="parTrans" cxnId="{E8D4FE02-8337-4F73-AE07-F8757AC0B7DA}">
      <dgm:prSet/>
      <dgm:spPr/>
      <dgm:t>
        <a:bodyPr/>
        <a:lstStyle/>
        <a:p>
          <a:endParaRPr lang="ru-RU"/>
        </a:p>
      </dgm:t>
    </dgm:pt>
    <dgm:pt modelId="{227B480F-28CF-429B-A662-EEA84324A73D}" type="sibTrans" cxnId="{E8D4FE02-8337-4F73-AE07-F8757AC0B7DA}">
      <dgm:prSet/>
      <dgm:spPr/>
      <dgm:t>
        <a:bodyPr/>
        <a:lstStyle/>
        <a:p>
          <a:endParaRPr lang="ru-RU"/>
        </a:p>
      </dgm:t>
    </dgm:pt>
    <dgm:pt modelId="{FC8BB578-8C21-4715-85D2-EEB05B071A8A}">
      <dgm:prSet custT="1"/>
      <dgm:spPr/>
      <dgm:t>
        <a:bodyPr/>
        <a:lstStyle/>
        <a:p>
          <a:pPr algn="l"/>
          <a:r>
            <a:rPr lang="ru-RU" sz="1500" b="1" dirty="0" smtClean="0"/>
            <a:t>диплом </a:t>
          </a:r>
          <a:r>
            <a:rPr lang="ru-RU" sz="1500" b="1" dirty="0" err="1" smtClean="0"/>
            <a:t>магістра</a:t>
          </a:r>
          <a:r>
            <a:rPr lang="ru-RU" sz="1500" b="1" dirty="0" smtClean="0"/>
            <a:t>, </a:t>
          </a:r>
          <a:r>
            <a:rPr lang="ru-RU" sz="1500" b="1" dirty="0" err="1" smtClean="0"/>
            <a:t>досвід</a:t>
          </a:r>
          <a:r>
            <a:rPr lang="ru-RU" sz="1500" b="1" dirty="0" smtClean="0"/>
            <a:t> </a:t>
          </a:r>
          <a:r>
            <a:rPr lang="ru-RU" sz="1500" b="1" dirty="0" err="1" smtClean="0"/>
            <a:t>роботи</a:t>
          </a:r>
          <a:r>
            <a:rPr lang="ru-RU" sz="1500" b="1" dirty="0" smtClean="0"/>
            <a:t> не </a:t>
          </a:r>
          <a:r>
            <a:rPr lang="ru-RU" sz="1500" b="1" dirty="0" err="1" smtClean="0"/>
            <a:t>менше</a:t>
          </a:r>
          <a:r>
            <a:rPr lang="ru-RU" sz="1500" b="1" dirty="0" smtClean="0"/>
            <a:t> 1 року </a:t>
          </a:r>
          <a:endParaRPr lang="ru-RU" sz="1500" b="1" dirty="0"/>
        </a:p>
      </dgm:t>
    </dgm:pt>
    <dgm:pt modelId="{81551C01-0D5B-4108-861E-CB69168D6046}" type="parTrans" cxnId="{BD269A28-1B8F-43A9-A820-D3B45811BA84}">
      <dgm:prSet/>
      <dgm:spPr/>
      <dgm:t>
        <a:bodyPr/>
        <a:lstStyle/>
        <a:p>
          <a:endParaRPr lang="ru-RU"/>
        </a:p>
      </dgm:t>
    </dgm:pt>
    <dgm:pt modelId="{DE961043-8E9B-494F-96BA-208148E75D7E}" type="sibTrans" cxnId="{BD269A28-1B8F-43A9-A820-D3B45811BA84}">
      <dgm:prSet/>
      <dgm:spPr/>
      <dgm:t>
        <a:bodyPr/>
        <a:lstStyle/>
        <a:p>
          <a:endParaRPr lang="ru-RU"/>
        </a:p>
      </dgm:t>
    </dgm:pt>
    <dgm:pt modelId="{068B3A2A-3C44-4924-9A62-BCD9568C2D4D}">
      <dgm:prSet custT="1"/>
      <dgm:spPr/>
      <dgm:t>
        <a:bodyPr/>
        <a:lstStyle/>
        <a:p>
          <a:pPr algn="l"/>
          <a:r>
            <a:rPr lang="ru-RU" sz="1500" b="1" dirty="0" smtClean="0"/>
            <a:t>диплом </a:t>
          </a:r>
          <a:r>
            <a:rPr lang="ru-RU" sz="1500" b="1" dirty="0" err="1" smtClean="0"/>
            <a:t>магістра</a:t>
          </a:r>
          <a:r>
            <a:rPr lang="ru-RU" sz="1500" b="1" dirty="0" smtClean="0"/>
            <a:t>, </a:t>
          </a:r>
          <a:r>
            <a:rPr lang="ru-RU" sz="1500" b="1" dirty="0" err="1" smtClean="0"/>
            <a:t>досвід</a:t>
          </a:r>
          <a:r>
            <a:rPr lang="ru-RU" sz="1500" b="1" dirty="0" smtClean="0"/>
            <a:t> </a:t>
          </a:r>
          <a:r>
            <a:rPr lang="ru-RU" sz="1500" b="1" dirty="0" err="1" smtClean="0"/>
            <a:t>роботи</a:t>
          </a:r>
          <a:r>
            <a:rPr lang="ru-RU" sz="1500" b="1" dirty="0" smtClean="0"/>
            <a:t> не </a:t>
          </a:r>
          <a:r>
            <a:rPr lang="ru-RU" sz="1500" b="1" dirty="0" err="1" smtClean="0"/>
            <a:t>менше</a:t>
          </a:r>
          <a:r>
            <a:rPr lang="ru-RU" sz="1500" b="1" dirty="0" smtClean="0"/>
            <a:t> 5 </a:t>
          </a:r>
          <a:r>
            <a:rPr lang="ru-RU" sz="1500" b="1" dirty="0" err="1" smtClean="0"/>
            <a:t>років</a:t>
          </a:r>
          <a:endParaRPr lang="ru-RU" sz="1500" b="1" dirty="0"/>
        </a:p>
      </dgm:t>
    </dgm:pt>
    <dgm:pt modelId="{6B7370CF-B8D6-4189-8F10-F82AC187C581}" type="parTrans" cxnId="{FB2F33E9-C7DB-40F4-A6B7-24C1069EE025}">
      <dgm:prSet/>
      <dgm:spPr/>
      <dgm:t>
        <a:bodyPr/>
        <a:lstStyle/>
        <a:p>
          <a:endParaRPr lang="ru-RU"/>
        </a:p>
      </dgm:t>
    </dgm:pt>
    <dgm:pt modelId="{C143BC87-94C9-4FF1-9B77-AFFA196B3E31}" type="sibTrans" cxnId="{FB2F33E9-C7DB-40F4-A6B7-24C1069EE025}">
      <dgm:prSet/>
      <dgm:spPr/>
      <dgm:t>
        <a:bodyPr/>
        <a:lstStyle/>
        <a:p>
          <a:endParaRPr lang="ru-RU"/>
        </a:p>
      </dgm:t>
    </dgm:pt>
    <dgm:pt modelId="{DAAEABEF-BC9F-479B-8C49-D478469E64C2}">
      <dgm:prSet custT="1"/>
      <dgm:spPr/>
      <dgm:t>
        <a:bodyPr/>
        <a:lstStyle/>
        <a:p>
          <a:pPr algn="l"/>
          <a:r>
            <a:rPr lang="ru-RU" sz="1500" b="1" dirty="0" smtClean="0"/>
            <a:t>диплом </a:t>
          </a:r>
          <a:r>
            <a:rPr lang="ru-RU" sz="1500" b="1" dirty="0" err="1" smtClean="0"/>
            <a:t>магістра</a:t>
          </a:r>
          <a:r>
            <a:rPr lang="ru-RU" sz="1500" b="1" dirty="0" smtClean="0"/>
            <a:t>, </a:t>
          </a:r>
          <a:r>
            <a:rPr lang="ru-RU" sz="1500" b="1" dirty="0" err="1" smtClean="0"/>
            <a:t>досвід</a:t>
          </a:r>
          <a:r>
            <a:rPr lang="ru-RU" sz="1500" b="1" dirty="0" smtClean="0"/>
            <a:t> </a:t>
          </a:r>
          <a:r>
            <a:rPr lang="ru-RU" sz="1500" b="1" dirty="0" err="1" smtClean="0"/>
            <a:t>роботи</a:t>
          </a:r>
          <a:r>
            <a:rPr lang="ru-RU" sz="1500" b="1" dirty="0" smtClean="0"/>
            <a:t> не </a:t>
          </a:r>
          <a:r>
            <a:rPr lang="ru-RU" sz="1500" b="1" dirty="0" err="1" smtClean="0"/>
            <a:t>менше</a:t>
          </a:r>
          <a:r>
            <a:rPr lang="ru-RU" sz="1500" b="1" dirty="0" smtClean="0"/>
            <a:t> 3 </a:t>
          </a:r>
          <a:r>
            <a:rPr lang="ru-RU" sz="1500" b="1" dirty="0" err="1" smtClean="0"/>
            <a:t>років</a:t>
          </a:r>
          <a:endParaRPr lang="ru-RU" sz="1500" b="1" dirty="0"/>
        </a:p>
      </dgm:t>
    </dgm:pt>
    <dgm:pt modelId="{DFEAE580-CCCB-4F31-9123-07718E5E6F01}" type="parTrans" cxnId="{AF599D13-0757-4E49-9CE8-281D1C6376BB}">
      <dgm:prSet/>
      <dgm:spPr/>
      <dgm:t>
        <a:bodyPr/>
        <a:lstStyle/>
        <a:p>
          <a:endParaRPr lang="ru-RU"/>
        </a:p>
      </dgm:t>
    </dgm:pt>
    <dgm:pt modelId="{00AAFF7E-9345-4D09-A961-3F7F77B608A9}" type="sibTrans" cxnId="{AF599D13-0757-4E49-9CE8-281D1C6376BB}">
      <dgm:prSet/>
      <dgm:spPr/>
      <dgm:t>
        <a:bodyPr/>
        <a:lstStyle/>
        <a:p>
          <a:endParaRPr lang="ru-RU"/>
        </a:p>
      </dgm:t>
    </dgm:pt>
    <dgm:pt modelId="{E1BBC989-145F-44F3-A5C8-D3CC2B7991EF}">
      <dgm:prSet custT="1"/>
      <dgm:spPr/>
      <dgm:t>
        <a:bodyPr/>
        <a:lstStyle/>
        <a:p>
          <a:pPr algn="l"/>
          <a:r>
            <a:rPr lang="uk-UA" sz="1500" b="1" dirty="0" smtClean="0"/>
            <a:t>диплом доктора філософії, досвід не менше 2 років</a:t>
          </a:r>
          <a:endParaRPr lang="ru-RU" sz="1500" b="1" dirty="0"/>
        </a:p>
      </dgm:t>
    </dgm:pt>
    <dgm:pt modelId="{888E7107-B64A-494D-9118-A82DF0739A40}" type="parTrans" cxnId="{FC09BD4E-D7EE-40F5-A612-D83F1C02A1BB}">
      <dgm:prSet/>
      <dgm:spPr/>
      <dgm:t>
        <a:bodyPr/>
        <a:lstStyle/>
        <a:p>
          <a:endParaRPr lang="ru-RU"/>
        </a:p>
      </dgm:t>
    </dgm:pt>
    <dgm:pt modelId="{D74112F4-17BA-4793-B715-ECDB662B0B4A}" type="sibTrans" cxnId="{FC09BD4E-D7EE-40F5-A612-D83F1C02A1BB}">
      <dgm:prSet/>
      <dgm:spPr/>
      <dgm:t>
        <a:bodyPr/>
        <a:lstStyle/>
        <a:p>
          <a:endParaRPr lang="ru-RU"/>
        </a:p>
      </dgm:t>
    </dgm:pt>
    <dgm:pt modelId="{048BC73C-B0E1-438B-B7FA-5616A85954B0}">
      <dgm:prSet custT="1"/>
      <dgm:spPr/>
      <dgm:t>
        <a:bodyPr/>
        <a:lstStyle/>
        <a:p>
          <a:pPr algn="l"/>
          <a:r>
            <a:rPr lang="uk-UA" sz="1500" b="1" dirty="0" smtClean="0"/>
            <a:t>диплом доктора філософії, досвід не менше 1 року</a:t>
          </a:r>
          <a:endParaRPr lang="ru-RU" sz="1500" b="1" dirty="0"/>
        </a:p>
      </dgm:t>
    </dgm:pt>
    <dgm:pt modelId="{02CA39AF-109D-41CA-9157-0DA362786048}" type="parTrans" cxnId="{11EF2520-946D-49B8-A855-936487A7AC3D}">
      <dgm:prSet/>
      <dgm:spPr/>
      <dgm:t>
        <a:bodyPr/>
        <a:lstStyle/>
        <a:p>
          <a:endParaRPr lang="ru-RU"/>
        </a:p>
      </dgm:t>
    </dgm:pt>
    <dgm:pt modelId="{A1234CD3-F950-466F-BD27-8D9FAD3F35F3}" type="sibTrans" cxnId="{11EF2520-946D-49B8-A855-936487A7AC3D}">
      <dgm:prSet/>
      <dgm:spPr/>
      <dgm:t>
        <a:bodyPr/>
        <a:lstStyle/>
        <a:p>
          <a:endParaRPr lang="ru-RU"/>
        </a:p>
      </dgm:t>
    </dgm:pt>
    <dgm:pt modelId="{A1C8349E-5A19-4D31-8A85-F8653D2AC241}">
      <dgm:prSet custT="1"/>
      <dgm:spPr/>
      <dgm:t>
        <a:bodyPr/>
        <a:lstStyle/>
        <a:p>
          <a:pPr algn="l"/>
          <a:r>
            <a:rPr lang="uk-UA" sz="1500" b="1" dirty="0" smtClean="0"/>
            <a:t>диплом доктора філософії, досвід не менше 3 років</a:t>
          </a:r>
          <a:endParaRPr lang="ru-RU" sz="1500" b="1" dirty="0"/>
        </a:p>
      </dgm:t>
    </dgm:pt>
    <dgm:pt modelId="{E77CB1DD-BB73-44AF-9325-12D330105553}" type="parTrans" cxnId="{ACE226BA-2B43-4ABF-BD9B-D690C3F86CBC}">
      <dgm:prSet/>
      <dgm:spPr/>
      <dgm:t>
        <a:bodyPr/>
        <a:lstStyle/>
        <a:p>
          <a:endParaRPr lang="ru-RU"/>
        </a:p>
      </dgm:t>
    </dgm:pt>
    <dgm:pt modelId="{E7A1886E-EFFC-4DD3-B7EE-A1A98EED59B7}" type="sibTrans" cxnId="{ACE226BA-2B43-4ABF-BD9B-D690C3F86CBC}">
      <dgm:prSet/>
      <dgm:spPr/>
      <dgm:t>
        <a:bodyPr/>
        <a:lstStyle/>
        <a:p>
          <a:endParaRPr lang="ru-RU"/>
        </a:p>
      </dgm:t>
    </dgm:pt>
    <dgm:pt modelId="{E863AD99-C306-485E-B33C-784DFCAA2870}">
      <dgm:prSet custT="1"/>
      <dgm:spPr/>
      <dgm:t>
        <a:bodyPr/>
        <a:lstStyle/>
        <a:p>
          <a:pPr algn="l"/>
          <a:r>
            <a:rPr lang="uk-UA" sz="1500" b="1" dirty="0" smtClean="0"/>
            <a:t>диплом доктора філософії або доктора наук, досвід не менше 5 років</a:t>
          </a:r>
          <a:endParaRPr lang="ru-RU" sz="1500" b="1" dirty="0"/>
        </a:p>
      </dgm:t>
    </dgm:pt>
    <dgm:pt modelId="{C92CA23B-01C3-4B1D-87D4-347AD0E2B9DE}" type="parTrans" cxnId="{DE233AEB-AA53-4FDF-A42A-32D74D7F9BF0}">
      <dgm:prSet/>
      <dgm:spPr/>
      <dgm:t>
        <a:bodyPr/>
        <a:lstStyle/>
        <a:p>
          <a:endParaRPr lang="ru-RU"/>
        </a:p>
      </dgm:t>
    </dgm:pt>
    <dgm:pt modelId="{8386175E-ACA9-45D6-BCE8-91ED979B6316}" type="sibTrans" cxnId="{DE233AEB-AA53-4FDF-A42A-32D74D7F9BF0}">
      <dgm:prSet/>
      <dgm:spPr/>
      <dgm:t>
        <a:bodyPr/>
        <a:lstStyle/>
        <a:p>
          <a:endParaRPr lang="ru-RU"/>
        </a:p>
      </dgm:t>
    </dgm:pt>
    <dgm:pt modelId="{DD7F7A62-048D-4807-8E6D-8109D1BEC846}" type="pres">
      <dgm:prSet presAssocID="{C347079F-C2FD-437A-8E94-AD37360CC7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B35FE4-B8B0-4285-A95E-7E9017ED301B}" type="pres">
      <dgm:prSet presAssocID="{9D9F3421-F002-4728-987E-82DC976B2399}" presName="linNode" presStyleCnt="0"/>
      <dgm:spPr/>
    </dgm:pt>
    <dgm:pt modelId="{ADB7FD1E-1E93-4829-869B-3D4972E30701}" type="pres">
      <dgm:prSet presAssocID="{9D9F3421-F002-4728-987E-82DC976B2399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5C37F-1CA9-451D-A787-B540DE019E6A}" type="pres">
      <dgm:prSet presAssocID="{9D9F3421-F002-4728-987E-82DC976B2399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4B127-ABC4-4E66-BD87-FDAE7EA1CFF9}" type="pres">
      <dgm:prSet presAssocID="{8EA9C2B6-D481-46FC-9DE1-D130EAF55F78}" presName="spacing" presStyleCnt="0"/>
      <dgm:spPr/>
    </dgm:pt>
    <dgm:pt modelId="{34ACEF8A-421E-4A22-9887-191693EFC704}" type="pres">
      <dgm:prSet presAssocID="{CF16E889-F3D4-4B25-8776-968922B71700}" presName="linNode" presStyleCnt="0"/>
      <dgm:spPr/>
    </dgm:pt>
    <dgm:pt modelId="{59D91323-58B8-4EDC-AC26-B9100B2CB165}" type="pres">
      <dgm:prSet presAssocID="{CF16E889-F3D4-4B25-8776-968922B7170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45376-75EA-42F2-BF33-9213EC49F298}" type="pres">
      <dgm:prSet presAssocID="{CF16E889-F3D4-4B25-8776-968922B7170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E08DF-36A7-4195-8A4C-50E31EC42803}" type="pres">
      <dgm:prSet presAssocID="{662B8DFF-B610-4A4A-BA56-3831F4EB069F}" presName="spacing" presStyleCnt="0"/>
      <dgm:spPr/>
    </dgm:pt>
    <dgm:pt modelId="{3A9F1C2D-CC44-4950-9D91-8344CA339FD1}" type="pres">
      <dgm:prSet presAssocID="{3104C518-12F5-402F-B2AE-C0C5E140E897}" presName="linNode" presStyleCnt="0"/>
      <dgm:spPr/>
    </dgm:pt>
    <dgm:pt modelId="{E3987D8C-64CD-47BD-BC31-D58BD5A72002}" type="pres">
      <dgm:prSet presAssocID="{3104C518-12F5-402F-B2AE-C0C5E140E89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B3EB4-3A2B-48FB-95F5-094E00911C2A}" type="pres">
      <dgm:prSet presAssocID="{3104C518-12F5-402F-B2AE-C0C5E140E89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3843F-B691-410B-B1FE-2E1BEAEE4388}" type="pres">
      <dgm:prSet presAssocID="{EA8CEEDB-7DED-4D0D-AC80-110F30669362}" presName="spacing" presStyleCnt="0"/>
      <dgm:spPr/>
    </dgm:pt>
    <dgm:pt modelId="{4E1792E0-99C0-445D-A3E8-9218D3EB0455}" type="pres">
      <dgm:prSet presAssocID="{56DA3C67-5989-460C-8985-F10C3965669F}" presName="linNode" presStyleCnt="0"/>
      <dgm:spPr/>
    </dgm:pt>
    <dgm:pt modelId="{8F7C239A-44A9-46EA-993D-D3A8A4E6B8C6}" type="pres">
      <dgm:prSet presAssocID="{56DA3C67-5989-460C-8985-F10C3965669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7E4EA-4C97-48FA-B00A-B575D0029148}" type="pres">
      <dgm:prSet presAssocID="{56DA3C67-5989-460C-8985-F10C3965669F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7E33-0153-41B1-9488-4FEC75A3F69D}" type="pres">
      <dgm:prSet presAssocID="{227B480F-28CF-429B-A662-EEA84324A73D}" presName="spacing" presStyleCnt="0"/>
      <dgm:spPr/>
    </dgm:pt>
    <dgm:pt modelId="{26B26455-7E89-4568-B98B-E171FB1A09D9}" type="pres">
      <dgm:prSet presAssocID="{616EC63B-7C30-4740-8105-B6FDF140A98C}" presName="linNode" presStyleCnt="0"/>
      <dgm:spPr/>
    </dgm:pt>
    <dgm:pt modelId="{912AE773-76A1-47B4-A9C9-8C00C0C318D8}" type="pres">
      <dgm:prSet presAssocID="{616EC63B-7C30-4740-8105-B6FDF140A98C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2A0E-C579-4A72-9791-770F322C3633}" type="pres">
      <dgm:prSet presAssocID="{616EC63B-7C30-4740-8105-B6FDF140A98C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C261C-B514-4B35-A5A5-5DB74E8F8EF2}" type="presOf" srcId="{DAAEABEF-BC9F-479B-8C49-D478469E64C2}" destId="{C17B3EB4-3A2B-48FB-95F5-094E00911C2A}" srcOrd="0" destOrd="0" presId="urn:microsoft.com/office/officeart/2005/8/layout/vList6"/>
    <dgm:cxn modelId="{E8D4FE02-8337-4F73-AE07-F8757AC0B7DA}" srcId="{C347079F-C2FD-437A-8E94-AD37360CC792}" destId="{56DA3C67-5989-460C-8985-F10C3965669F}" srcOrd="3" destOrd="0" parTransId="{AE91C8D4-8691-4416-8589-4195EF5339CC}" sibTransId="{227B480F-28CF-429B-A662-EEA84324A73D}"/>
    <dgm:cxn modelId="{8BE99EC8-5B4A-44A3-BA0D-90C9CFEB22F6}" srcId="{C347079F-C2FD-437A-8E94-AD37360CC792}" destId="{616EC63B-7C30-4740-8105-B6FDF140A98C}" srcOrd="4" destOrd="0" parTransId="{4C2E7E41-1A84-406E-83F7-50223706ED8E}" sibTransId="{CB12B41B-41F4-4349-8E08-5A6E177E498D}"/>
    <dgm:cxn modelId="{52853233-82E6-42A6-B0D4-17EE3935910E}" type="presOf" srcId="{616EC63B-7C30-4740-8105-B6FDF140A98C}" destId="{912AE773-76A1-47B4-A9C9-8C00C0C318D8}" srcOrd="0" destOrd="0" presId="urn:microsoft.com/office/officeart/2005/8/layout/vList6"/>
    <dgm:cxn modelId="{2092FFEA-53E8-4635-BE1B-2AC56FC11B4C}" type="presOf" srcId="{048BC73C-B0E1-438B-B7FA-5616A85954B0}" destId="{C17B3EB4-3A2B-48FB-95F5-094E00911C2A}" srcOrd="0" destOrd="1" presId="urn:microsoft.com/office/officeart/2005/8/layout/vList6"/>
    <dgm:cxn modelId="{ACE226BA-2B43-4ABF-BD9B-D690C3F86CBC}" srcId="{56DA3C67-5989-460C-8985-F10C3965669F}" destId="{A1C8349E-5A19-4D31-8A85-F8653D2AC241}" srcOrd="0" destOrd="0" parTransId="{E77CB1DD-BB73-44AF-9325-12D330105553}" sibTransId="{E7A1886E-EFFC-4DD3-B7EE-A1A98EED59B7}"/>
    <dgm:cxn modelId="{9741C3B1-550F-4767-9644-76EC0678F9EA}" type="presOf" srcId="{E1BBC989-145F-44F3-A5C8-D3CC2B7991EF}" destId="{65645376-75EA-42F2-BF33-9213EC49F298}" srcOrd="0" destOrd="1" presId="urn:microsoft.com/office/officeart/2005/8/layout/vList6"/>
    <dgm:cxn modelId="{A8C84F77-8F74-41ED-9FE4-A0C0C930530F}" type="presOf" srcId="{56DA3C67-5989-460C-8985-F10C3965669F}" destId="{8F7C239A-44A9-46EA-993D-D3A8A4E6B8C6}" srcOrd="0" destOrd="0" presId="urn:microsoft.com/office/officeart/2005/8/layout/vList6"/>
    <dgm:cxn modelId="{323A4969-E7A7-4751-A404-E315D0D2F777}" srcId="{C347079F-C2FD-437A-8E94-AD37360CC792}" destId="{9D9F3421-F002-4728-987E-82DC976B2399}" srcOrd="0" destOrd="0" parTransId="{95FD56C9-6EAF-45AA-88F4-94A6F3CC9657}" sibTransId="{8EA9C2B6-D481-46FC-9DE1-D130EAF55F78}"/>
    <dgm:cxn modelId="{963CE48B-7866-42AB-9B18-F4194F3619C5}" type="presOf" srcId="{FC8BB578-8C21-4715-85D2-EEB05B071A8A}" destId="{5E15C37F-1CA9-451D-A787-B540DE019E6A}" srcOrd="0" destOrd="0" presId="urn:microsoft.com/office/officeart/2005/8/layout/vList6"/>
    <dgm:cxn modelId="{AECEBBBF-954E-4BAB-9CDF-F215B481D217}" type="presOf" srcId="{CF16E889-F3D4-4B25-8776-968922B71700}" destId="{59D91323-58B8-4EDC-AC26-B9100B2CB165}" srcOrd="0" destOrd="0" presId="urn:microsoft.com/office/officeart/2005/8/layout/vList6"/>
    <dgm:cxn modelId="{A132165A-4938-44BC-85F7-BAF94679F06D}" srcId="{C347079F-C2FD-437A-8E94-AD37360CC792}" destId="{3104C518-12F5-402F-B2AE-C0C5E140E897}" srcOrd="2" destOrd="0" parTransId="{B78292D9-8758-4EA3-A4B8-3DCB7116F422}" sibTransId="{EA8CEEDB-7DED-4D0D-AC80-110F30669362}"/>
    <dgm:cxn modelId="{2F52039C-DBCC-4C46-92C9-4657248A351C}" type="presOf" srcId="{3104C518-12F5-402F-B2AE-C0C5E140E897}" destId="{E3987D8C-64CD-47BD-BC31-D58BD5A72002}" srcOrd="0" destOrd="0" presId="urn:microsoft.com/office/officeart/2005/8/layout/vList6"/>
    <dgm:cxn modelId="{F0D74C2B-057B-481E-BCFF-6B8635D454E1}" type="presOf" srcId="{A1C8349E-5A19-4D31-8A85-F8653D2AC241}" destId="{E2D7E4EA-4C97-48FA-B00A-B575D0029148}" srcOrd="0" destOrd="0" presId="urn:microsoft.com/office/officeart/2005/8/layout/vList6"/>
    <dgm:cxn modelId="{11EF2520-946D-49B8-A855-936487A7AC3D}" srcId="{3104C518-12F5-402F-B2AE-C0C5E140E897}" destId="{048BC73C-B0E1-438B-B7FA-5616A85954B0}" srcOrd="1" destOrd="0" parTransId="{02CA39AF-109D-41CA-9157-0DA362786048}" sibTransId="{A1234CD3-F950-466F-BD27-8D9FAD3F35F3}"/>
    <dgm:cxn modelId="{7A3523AF-7225-43E3-91B2-FD909AF8B0ED}" type="presOf" srcId="{068B3A2A-3C44-4924-9A62-BCD9568C2D4D}" destId="{65645376-75EA-42F2-BF33-9213EC49F298}" srcOrd="0" destOrd="0" presId="urn:microsoft.com/office/officeart/2005/8/layout/vList6"/>
    <dgm:cxn modelId="{DE233AEB-AA53-4FDF-A42A-32D74D7F9BF0}" srcId="{616EC63B-7C30-4740-8105-B6FDF140A98C}" destId="{E863AD99-C306-485E-B33C-784DFCAA2870}" srcOrd="0" destOrd="0" parTransId="{C92CA23B-01C3-4B1D-87D4-347AD0E2B9DE}" sibTransId="{8386175E-ACA9-45D6-BCE8-91ED979B6316}"/>
    <dgm:cxn modelId="{BD269A28-1B8F-43A9-A820-D3B45811BA84}" srcId="{9D9F3421-F002-4728-987E-82DC976B2399}" destId="{FC8BB578-8C21-4715-85D2-EEB05B071A8A}" srcOrd="0" destOrd="0" parTransId="{81551C01-0D5B-4108-861E-CB69168D6046}" sibTransId="{DE961043-8E9B-494F-96BA-208148E75D7E}"/>
    <dgm:cxn modelId="{D81F63A5-9E56-4988-811D-66B4D56023C2}" type="presOf" srcId="{9D9F3421-F002-4728-987E-82DC976B2399}" destId="{ADB7FD1E-1E93-4829-869B-3D4972E30701}" srcOrd="0" destOrd="0" presId="urn:microsoft.com/office/officeart/2005/8/layout/vList6"/>
    <dgm:cxn modelId="{AF599D13-0757-4E49-9CE8-281D1C6376BB}" srcId="{3104C518-12F5-402F-B2AE-C0C5E140E897}" destId="{DAAEABEF-BC9F-479B-8C49-D478469E64C2}" srcOrd="0" destOrd="0" parTransId="{DFEAE580-CCCB-4F31-9123-07718E5E6F01}" sibTransId="{00AAFF7E-9345-4D09-A961-3F7F77B608A9}"/>
    <dgm:cxn modelId="{5F813E6A-7254-41C1-9203-606378AFB3AD}" srcId="{C347079F-C2FD-437A-8E94-AD37360CC792}" destId="{CF16E889-F3D4-4B25-8776-968922B71700}" srcOrd="1" destOrd="0" parTransId="{975AEB1E-4A40-43D5-9ADB-01CAD5401A47}" sibTransId="{662B8DFF-B610-4A4A-BA56-3831F4EB069F}"/>
    <dgm:cxn modelId="{FB2F33E9-C7DB-40F4-A6B7-24C1069EE025}" srcId="{CF16E889-F3D4-4B25-8776-968922B71700}" destId="{068B3A2A-3C44-4924-9A62-BCD9568C2D4D}" srcOrd="0" destOrd="0" parTransId="{6B7370CF-B8D6-4189-8F10-F82AC187C581}" sibTransId="{C143BC87-94C9-4FF1-9B77-AFFA196B3E31}"/>
    <dgm:cxn modelId="{B0C11E2B-D6C2-4CED-807D-A0D9965AB48D}" type="presOf" srcId="{E863AD99-C306-485E-B33C-784DFCAA2870}" destId="{47482A0E-C579-4A72-9791-770F322C3633}" srcOrd="0" destOrd="0" presId="urn:microsoft.com/office/officeart/2005/8/layout/vList6"/>
    <dgm:cxn modelId="{D8E8924D-6DCC-42A8-9992-A18836EEB9C7}" type="presOf" srcId="{C347079F-C2FD-437A-8E94-AD37360CC792}" destId="{DD7F7A62-048D-4807-8E6D-8109D1BEC846}" srcOrd="0" destOrd="0" presId="urn:microsoft.com/office/officeart/2005/8/layout/vList6"/>
    <dgm:cxn modelId="{FC09BD4E-D7EE-40F5-A612-D83F1C02A1BB}" srcId="{CF16E889-F3D4-4B25-8776-968922B71700}" destId="{E1BBC989-145F-44F3-A5C8-D3CC2B7991EF}" srcOrd="1" destOrd="0" parTransId="{888E7107-B64A-494D-9118-A82DF0739A40}" sibTransId="{D74112F4-17BA-4793-B715-ECDB662B0B4A}"/>
    <dgm:cxn modelId="{DF25A31C-8466-45AF-BFE6-0264881CBAED}" type="presParOf" srcId="{DD7F7A62-048D-4807-8E6D-8109D1BEC846}" destId="{9BB35FE4-B8B0-4285-A95E-7E9017ED301B}" srcOrd="0" destOrd="0" presId="urn:microsoft.com/office/officeart/2005/8/layout/vList6"/>
    <dgm:cxn modelId="{C5B2E5BE-C962-477C-A3FE-358B49A8A558}" type="presParOf" srcId="{9BB35FE4-B8B0-4285-A95E-7E9017ED301B}" destId="{ADB7FD1E-1E93-4829-869B-3D4972E30701}" srcOrd="0" destOrd="0" presId="urn:microsoft.com/office/officeart/2005/8/layout/vList6"/>
    <dgm:cxn modelId="{986E6201-ED60-41AE-8BDE-5C14956A9C7B}" type="presParOf" srcId="{9BB35FE4-B8B0-4285-A95E-7E9017ED301B}" destId="{5E15C37F-1CA9-451D-A787-B540DE019E6A}" srcOrd="1" destOrd="0" presId="urn:microsoft.com/office/officeart/2005/8/layout/vList6"/>
    <dgm:cxn modelId="{5734F6AE-47C2-4C7F-8B5C-AB0135F8604E}" type="presParOf" srcId="{DD7F7A62-048D-4807-8E6D-8109D1BEC846}" destId="{6304B127-ABC4-4E66-BD87-FDAE7EA1CFF9}" srcOrd="1" destOrd="0" presId="urn:microsoft.com/office/officeart/2005/8/layout/vList6"/>
    <dgm:cxn modelId="{A5736445-FCE1-4E47-9B29-37C3E0E40741}" type="presParOf" srcId="{DD7F7A62-048D-4807-8E6D-8109D1BEC846}" destId="{34ACEF8A-421E-4A22-9887-191693EFC704}" srcOrd="2" destOrd="0" presId="urn:microsoft.com/office/officeart/2005/8/layout/vList6"/>
    <dgm:cxn modelId="{DFE266B7-74C7-4F9F-97AE-68DC2AACF487}" type="presParOf" srcId="{34ACEF8A-421E-4A22-9887-191693EFC704}" destId="{59D91323-58B8-4EDC-AC26-B9100B2CB165}" srcOrd="0" destOrd="0" presId="urn:microsoft.com/office/officeart/2005/8/layout/vList6"/>
    <dgm:cxn modelId="{A7CB416D-545F-4997-954A-740D8AD5137D}" type="presParOf" srcId="{34ACEF8A-421E-4A22-9887-191693EFC704}" destId="{65645376-75EA-42F2-BF33-9213EC49F298}" srcOrd="1" destOrd="0" presId="urn:microsoft.com/office/officeart/2005/8/layout/vList6"/>
    <dgm:cxn modelId="{E0E0E85E-2001-47D4-B58E-DCCEC472CD75}" type="presParOf" srcId="{DD7F7A62-048D-4807-8E6D-8109D1BEC846}" destId="{DABE08DF-36A7-4195-8A4C-50E31EC42803}" srcOrd="3" destOrd="0" presId="urn:microsoft.com/office/officeart/2005/8/layout/vList6"/>
    <dgm:cxn modelId="{033C7D37-0335-4DBB-B757-CBBECE1B59CA}" type="presParOf" srcId="{DD7F7A62-048D-4807-8E6D-8109D1BEC846}" destId="{3A9F1C2D-CC44-4950-9D91-8344CA339FD1}" srcOrd="4" destOrd="0" presId="urn:microsoft.com/office/officeart/2005/8/layout/vList6"/>
    <dgm:cxn modelId="{EF032F85-BCAE-4125-95A3-2A1B0831EBFE}" type="presParOf" srcId="{3A9F1C2D-CC44-4950-9D91-8344CA339FD1}" destId="{E3987D8C-64CD-47BD-BC31-D58BD5A72002}" srcOrd="0" destOrd="0" presId="urn:microsoft.com/office/officeart/2005/8/layout/vList6"/>
    <dgm:cxn modelId="{63B58C34-E606-414B-AF90-B7F2431F3B62}" type="presParOf" srcId="{3A9F1C2D-CC44-4950-9D91-8344CA339FD1}" destId="{C17B3EB4-3A2B-48FB-95F5-094E00911C2A}" srcOrd="1" destOrd="0" presId="urn:microsoft.com/office/officeart/2005/8/layout/vList6"/>
    <dgm:cxn modelId="{B9F174D7-9837-43D5-8304-7988F08DC33F}" type="presParOf" srcId="{DD7F7A62-048D-4807-8E6D-8109D1BEC846}" destId="{F183843F-B691-410B-B1FE-2E1BEAEE4388}" srcOrd="5" destOrd="0" presId="urn:microsoft.com/office/officeart/2005/8/layout/vList6"/>
    <dgm:cxn modelId="{726B9E71-A239-4664-8408-1D9175899572}" type="presParOf" srcId="{DD7F7A62-048D-4807-8E6D-8109D1BEC846}" destId="{4E1792E0-99C0-445D-A3E8-9218D3EB0455}" srcOrd="6" destOrd="0" presId="urn:microsoft.com/office/officeart/2005/8/layout/vList6"/>
    <dgm:cxn modelId="{D82F6819-5E9E-49B6-A492-7C031A5E8AFF}" type="presParOf" srcId="{4E1792E0-99C0-445D-A3E8-9218D3EB0455}" destId="{8F7C239A-44A9-46EA-993D-D3A8A4E6B8C6}" srcOrd="0" destOrd="0" presId="urn:microsoft.com/office/officeart/2005/8/layout/vList6"/>
    <dgm:cxn modelId="{75FB5F70-7C0B-45AE-9D9E-74671A378F0F}" type="presParOf" srcId="{4E1792E0-99C0-445D-A3E8-9218D3EB0455}" destId="{E2D7E4EA-4C97-48FA-B00A-B575D0029148}" srcOrd="1" destOrd="0" presId="urn:microsoft.com/office/officeart/2005/8/layout/vList6"/>
    <dgm:cxn modelId="{222D3639-972A-42FF-81C0-29216532E348}" type="presParOf" srcId="{DD7F7A62-048D-4807-8E6D-8109D1BEC846}" destId="{7DF57E33-0153-41B1-9488-4FEC75A3F69D}" srcOrd="7" destOrd="0" presId="urn:microsoft.com/office/officeart/2005/8/layout/vList6"/>
    <dgm:cxn modelId="{46152F23-4A39-44A9-AE91-EA09780F6620}" type="presParOf" srcId="{DD7F7A62-048D-4807-8E6D-8109D1BEC846}" destId="{26B26455-7E89-4568-B98B-E171FB1A09D9}" srcOrd="8" destOrd="0" presId="urn:microsoft.com/office/officeart/2005/8/layout/vList6"/>
    <dgm:cxn modelId="{EF318D1D-E5CC-49C7-872E-430D06F3D3B0}" type="presParOf" srcId="{26B26455-7E89-4568-B98B-E171FB1A09D9}" destId="{912AE773-76A1-47B4-A9C9-8C00C0C318D8}" srcOrd="0" destOrd="0" presId="urn:microsoft.com/office/officeart/2005/8/layout/vList6"/>
    <dgm:cxn modelId="{861C50E2-9095-4F1C-AC4D-B0FA593F883B}" type="presParOf" srcId="{26B26455-7E89-4568-B98B-E171FB1A09D9}" destId="{47482A0E-C579-4A72-9791-770F322C3633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Б1 Здатність проектувати оцінювання результатів навчання</a:t>
          </a:r>
          <a:endParaRPr lang="ru-RU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В1. Здатність розробляти та удосконалювати зміст освітніх компонентів</a:t>
          </a:r>
          <a:endParaRPr lang="ru-RU" dirty="0">
            <a:solidFill>
              <a:schemeClr val="tx1"/>
            </a:solidFill>
          </a:endParaRPr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</a:t>
          </a:r>
          <a:r>
            <a:rPr lang="ru-RU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Розроблення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оцінювання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удосконалення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освітніх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програм</a:t>
          </a:r>
          <a:endParaRPr lang="ru-RU" dirty="0">
            <a:solidFill>
              <a:schemeClr val="bg1"/>
            </a:solidFill>
          </a:endParaRPr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Г1. Здатність розробляти та удосконалювати ОП у складі групи</a:t>
          </a:r>
          <a:endParaRPr lang="ru-RU" dirty="0">
            <a:solidFill>
              <a:schemeClr val="tx1"/>
            </a:solidFill>
          </a:endParaRPr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Г2. Здатність презентувати ОП</a:t>
          </a:r>
          <a:endParaRPr lang="ru-RU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b="1" dirty="0" smtClean="0">
              <a:solidFill>
                <a:srgbClr val="C00000"/>
              </a:solidFill>
            </a:rPr>
            <a:t>Г3. Здатність керувати ОП</a:t>
          </a:r>
          <a:endParaRPr lang="ru-RU" b="1" dirty="0">
            <a:solidFill>
              <a:srgbClr val="C00000"/>
            </a:solidFill>
          </a:endParaRPr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47E7E621-AB5D-4DFB-AAFF-D73BF3B8879D}" type="presOf" srcId="{A565A03B-84C2-489D-BDB8-98D12B7011A3}" destId="{20CB85F2-2FB1-4125-94FC-AA56FA51743F}" srcOrd="0" destOrd="0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A7E05DA4-806D-4878-8605-CEE4F28A2D3A}" type="presOf" srcId="{E6EAAB32-8B35-4ED0-9943-04DD7F5CA086}" destId="{8BC81AB1-AA14-4BAB-A371-5ABB34375386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C4CDBA12-99B7-41F9-8D17-17AEB197680A}" type="presOf" srcId="{8DA23200-D90D-48F3-8292-A113FDD1F166}" destId="{D1C01F02-667E-4519-9B45-ED397E29BB8B}" srcOrd="0" destOrd="1" presId="urn:microsoft.com/office/officeart/2005/8/layout/vList5"/>
    <dgm:cxn modelId="{3C710034-9863-470B-9BC0-FC6380B75EF3}" type="presOf" srcId="{BBE8A2C2-AC41-4044-BB49-ABD4827A8D8F}" destId="{D1C01F02-667E-4519-9B45-ED397E29BB8B}" srcOrd="0" destOrd="0" presId="urn:microsoft.com/office/officeart/2005/8/layout/vList5"/>
    <dgm:cxn modelId="{E1230F3D-579E-4038-9851-8C326EBD1422}" type="presOf" srcId="{759A06C4-BE2D-4047-B1C9-7DA891486978}" destId="{A286C8BC-A08C-4965-BA14-4164C3F88FA1}" srcOrd="0" destOrd="0" presId="urn:microsoft.com/office/officeart/2005/8/layout/vList5"/>
    <dgm:cxn modelId="{9B0202B8-7A86-4222-8B6D-599CA75D0104}" type="presOf" srcId="{96A8E4A2-F565-4035-BF84-BD49AAA00B83}" destId="{DA7EA4A5-5620-4DAF-ABE0-30C853656D72}" srcOrd="0" destOrd="0" presId="urn:microsoft.com/office/officeart/2005/8/layout/vList5"/>
    <dgm:cxn modelId="{1AC34C55-7D8F-45A1-9CC3-CE0223E9469A}" type="presOf" srcId="{2061F389-F8B9-4EF4-805A-F5CD6AAD03C5}" destId="{3D6810E5-5DD0-42FF-B944-DBC69A4780F5}" srcOrd="0" destOrd="0" presId="urn:microsoft.com/office/officeart/2005/8/layout/vList5"/>
    <dgm:cxn modelId="{A4D7849B-FC4E-44F2-A570-59B2B6F76BAA}" type="presOf" srcId="{34E0CC0F-C1E5-437E-91DC-6630BE9D6E9A}" destId="{D1C01F02-667E-4519-9B45-ED397E29BB8B}" srcOrd="0" destOrd="2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E45859AA-27C3-4244-9A99-2DEEEBB91EB6}" type="presOf" srcId="{CAE0300B-B736-4BED-A6E6-C34D3426A002}" destId="{A286C8BC-A08C-4965-BA14-4164C3F88FA1}" srcOrd="0" destOrd="2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4B8D0F9F-42D9-4BEE-896B-1C05CEE7278B}" type="presOf" srcId="{A8CF33FA-59C4-49AB-BB4F-AC52C6B333CC}" destId="{786E5120-99CB-4A77-8D57-4CC4F19DBF2D}" srcOrd="0" destOrd="0" presId="urn:microsoft.com/office/officeart/2005/8/layout/vList5"/>
    <dgm:cxn modelId="{2175FCCE-4CD4-4E91-8655-FB7C231DBBA4}" type="presOf" srcId="{CD17EDF4-C6EA-4398-BF8E-26723B1823B1}" destId="{A286C8BC-A08C-4965-BA14-4164C3F88FA1}" srcOrd="0" destOrd="1" presId="urn:microsoft.com/office/officeart/2005/8/layout/vList5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8F685FD3-650B-474A-B49F-FDC520725D56}" type="presOf" srcId="{80AB6CA9-47CD-44C9-904E-9287520D9419}" destId="{B6E3A377-97CE-4428-92DC-C606A21415B5}" srcOrd="0" destOrd="2" presId="urn:microsoft.com/office/officeart/2005/8/layout/vList5"/>
    <dgm:cxn modelId="{59B91C7B-487D-45C7-BD15-F4387B099D89}" type="presOf" srcId="{196FD007-4865-41CE-B3E1-7B17AE186873}" destId="{0317F4E8-B178-407D-B556-67AECEF22543}" srcOrd="0" destOrd="0" presId="urn:microsoft.com/office/officeart/2005/8/layout/vList5"/>
    <dgm:cxn modelId="{2FB76D68-96AB-4B63-914D-A0749C21EEEE}" type="presOf" srcId="{58E9B5F5-1F40-4A99-9FB2-7851D1F4BC8C}" destId="{3D6810E5-5DD0-42FF-B944-DBC69A4780F5}" srcOrd="0" destOrd="1" presId="urn:microsoft.com/office/officeart/2005/8/layout/vList5"/>
    <dgm:cxn modelId="{AE6C0AD2-4E59-4FB6-8FFC-CF287D667B16}" type="presOf" srcId="{38779F1F-3ADF-4113-9CD5-EBEF43072A4B}" destId="{B6E3A377-97CE-4428-92DC-C606A21415B5}" srcOrd="0" destOrd="0" presId="urn:microsoft.com/office/officeart/2005/8/layout/vList5"/>
    <dgm:cxn modelId="{C85195F4-68AC-4E3F-9C0E-4A46817719B0}" type="presOf" srcId="{F2F4E826-F5D9-4D60-AC94-F65061FDFF37}" destId="{B6E3A377-97CE-4428-92DC-C606A21415B5}" srcOrd="0" destOrd="1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66D8D285-BF2F-48C3-A692-9EDE9AA0FB95}" type="presParOf" srcId="{8BC81AB1-AA14-4BAB-A371-5ABB34375386}" destId="{A0CEBE58-BFA6-4655-8906-78C146C32EB7}" srcOrd="0" destOrd="0" presId="urn:microsoft.com/office/officeart/2005/8/layout/vList5"/>
    <dgm:cxn modelId="{D9C4F49A-E2C7-43A6-A926-2A1E1BDF5B03}" type="presParOf" srcId="{A0CEBE58-BFA6-4655-8906-78C146C32EB7}" destId="{0317F4E8-B178-407D-B556-67AECEF22543}" srcOrd="0" destOrd="0" presId="urn:microsoft.com/office/officeart/2005/8/layout/vList5"/>
    <dgm:cxn modelId="{957B4327-ACB0-4AC5-A9DB-76BCB73707E1}" type="presParOf" srcId="{A0CEBE58-BFA6-4655-8906-78C146C32EB7}" destId="{B6E3A377-97CE-4428-92DC-C606A21415B5}" srcOrd="1" destOrd="0" presId="urn:microsoft.com/office/officeart/2005/8/layout/vList5"/>
    <dgm:cxn modelId="{61590222-C30B-44CD-87DB-9F0750F1E10F}" type="presParOf" srcId="{8BC81AB1-AA14-4BAB-A371-5ABB34375386}" destId="{FB53D51D-8146-40F8-B6BC-A00A20F9ED1E}" srcOrd="1" destOrd="0" presId="urn:microsoft.com/office/officeart/2005/8/layout/vList5"/>
    <dgm:cxn modelId="{6248B1DC-E5C3-40CF-8B33-E4BAA7DB389A}" type="presParOf" srcId="{8BC81AB1-AA14-4BAB-A371-5ABB34375386}" destId="{BA355705-0ABD-4436-9E43-CED24D873B17}" srcOrd="2" destOrd="0" presId="urn:microsoft.com/office/officeart/2005/8/layout/vList5"/>
    <dgm:cxn modelId="{55C2EE0C-8C5B-4DF9-8DFD-20E5A5A42DA6}" type="presParOf" srcId="{BA355705-0ABD-4436-9E43-CED24D873B17}" destId="{786E5120-99CB-4A77-8D57-4CC4F19DBF2D}" srcOrd="0" destOrd="0" presId="urn:microsoft.com/office/officeart/2005/8/layout/vList5"/>
    <dgm:cxn modelId="{EB676A55-5BD0-4E52-877D-E0CDA5BA8E8A}" type="presParOf" srcId="{BA355705-0ABD-4436-9E43-CED24D873B17}" destId="{D1C01F02-667E-4519-9B45-ED397E29BB8B}" srcOrd="1" destOrd="0" presId="urn:microsoft.com/office/officeart/2005/8/layout/vList5"/>
    <dgm:cxn modelId="{029CF8B5-12C3-447B-B2D9-49F2E85CECAD}" type="presParOf" srcId="{8BC81AB1-AA14-4BAB-A371-5ABB34375386}" destId="{E0FD4EBA-A1BF-411C-86A2-DFEE1EC7067B}" srcOrd="3" destOrd="0" presId="urn:microsoft.com/office/officeart/2005/8/layout/vList5"/>
    <dgm:cxn modelId="{63AF00E3-3791-4708-9163-0985A724FA0A}" type="presParOf" srcId="{8BC81AB1-AA14-4BAB-A371-5ABB34375386}" destId="{53CE538F-8AD1-40D9-99EE-51BE6896CA88}" srcOrd="4" destOrd="0" presId="urn:microsoft.com/office/officeart/2005/8/layout/vList5"/>
    <dgm:cxn modelId="{3FCF85C7-AFB5-48C8-B34F-0EF89204A385}" type="presParOf" srcId="{53CE538F-8AD1-40D9-99EE-51BE6896CA88}" destId="{20CB85F2-2FB1-4125-94FC-AA56FA51743F}" srcOrd="0" destOrd="0" presId="urn:microsoft.com/office/officeart/2005/8/layout/vList5"/>
    <dgm:cxn modelId="{01B11AB9-3FF0-4847-A0C8-4AAA05A91EFF}" type="presParOf" srcId="{53CE538F-8AD1-40D9-99EE-51BE6896CA88}" destId="{3D6810E5-5DD0-42FF-B944-DBC69A4780F5}" srcOrd="1" destOrd="0" presId="urn:microsoft.com/office/officeart/2005/8/layout/vList5"/>
    <dgm:cxn modelId="{FF7FB01F-5DA4-41C1-A04E-830209EB37F5}" type="presParOf" srcId="{8BC81AB1-AA14-4BAB-A371-5ABB34375386}" destId="{F0CAB2A3-92BD-4429-914E-61C8D46BB070}" srcOrd="5" destOrd="0" presId="urn:microsoft.com/office/officeart/2005/8/layout/vList5"/>
    <dgm:cxn modelId="{15A78828-744E-4E54-936F-FC37354AF1DB}" type="presParOf" srcId="{8BC81AB1-AA14-4BAB-A371-5ABB34375386}" destId="{086FD486-D22B-43B8-9343-2269325155BE}" srcOrd="6" destOrd="0" presId="urn:microsoft.com/office/officeart/2005/8/layout/vList5"/>
    <dgm:cxn modelId="{EDB2926E-B15B-459B-93AD-0F92E9EB8760}" type="presParOf" srcId="{086FD486-D22B-43B8-9343-2269325155BE}" destId="{DA7EA4A5-5620-4DAF-ABE0-30C853656D72}" srcOrd="0" destOrd="0" presId="urn:microsoft.com/office/officeart/2005/8/layout/vList5"/>
    <dgm:cxn modelId="{75AB9C0B-468B-4312-89AC-177A241FF7E2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Д. </a:t>
          </a:r>
          <a:r>
            <a:rPr lang="ru-RU" sz="1200" dirty="0" err="1" smtClean="0">
              <a:solidFill>
                <a:schemeClr val="bg1"/>
              </a:solidFill>
            </a:rPr>
            <a:t>Планування</a:t>
          </a:r>
          <a:r>
            <a:rPr lang="ru-RU" sz="1200" dirty="0" smtClean="0">
              <a:solidFill>
                <a:schemeClr val="bg1"/>
              </a:solidFill>
            </a:rPr>
            <a:t> та </a:t>
          </a:r>
          <a:r>
            <a:rPr lang="ru-RU" sz="1200" dirty="0" err="1" smtClean="0">
              <a:solidFill>
                <a:schemeClr val="bg1"/>
              </a:solidFill>
            </a:rPr>
            <a:t>виконання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наукових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науково-технічних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дослідницьких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творчих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проектів</a:t>
          </a:r>
          <a:endParaRPr lang="ru-RU" sz="1200" dirty="0">
            <a:solidFill>
              <a:schemeClr val="bg1"/>
            </a:solidFill>
          </a:endParaRPr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Д1. Здатність </a:t>
          </a:r>
          <a:r>
            <a:rPr lang="uk-UA" sz="1200" dirty="0" err="1" smtClean="0">
              <a:solidFill>
                <a:schemeClr val="tx1"/>
              </a:solidFill>
            </a:rPr>
            <a:t>обгрунтовувати</a:t>
          </a:r>
          <a:r>
            <a:rPr lang="uk-UA" sz="1200" dirty="0" smtClean="0">
              <a:solidFill>
                <a:schemeClr val="tx1"/>
              </a:solidFill>
            </a:rPr>
            <a:t> та планувати проект </a:t>
          </a:r>
          <a:endParaRPr lang="ru-RU" sz="1200" dirty="0">
            <a:solidFill>
              <a:schemeClr val="tx1"/>
            </a:solidFill>
          </a:endParaRPr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Д2. Здатність виконувати проект</a:t>
          </a:r>
          <a:endParaRPr lang="ru-RU" sz="1200" dirty="0">
            <a:solidFill>
              <a:schemeClr val="tx1"/>
            </a:solidFill>
          </a:endParaRPr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Е. </a:t>
          </a:r>
          <a:r>
            <a:rPr lang="ru-RU" sz="1200" dirty="0" err="1" smtClean="0">
              <a:solidFill>
                <a:schemeClr val="bg1"/>
              </a:solidFill>
            </a:rPr>
            <a:t>Керівництво</a:t>
          </a:r>
          <a:r>
            <a:rPr lang="ru-RU" sz="1200" dirty="0" smtClean="0">
              <a:solidFill>
                <a:schemeClr val="bg1"/>
              </a:solidFill>
            </a:rPr>
            <a:t> ДНТ </a:t>
          </a:r>
          <a:r>
            <a:rPr lang="ru-RU" sz="1200" dirty="0" err="1" smtClean="0">
              <a:solidFill>
                <a:schemeClr val="bg1"/>
              </a:solidFill>
            </a:rPr>
            <a:t>роботою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здобувачів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вищої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освіти</a:t>
          </a:r>
          <a:r>
            <a:rPr lang="ru-RU" sz="1200" dirty="0" smtClean="0">
              <a:solidFill>
                <a:schemeClr val="bg1"/>
              </a:solidFill>
            </a:rPr>
            <a:t>, </a:t>
          </a:r>
          <a:r>
            <a:rPr lang="ru-RU" sz="1200" dirty="0" err="1" smtClean="0">
              <a:solidFill>
                <a:schemeClr val="bg1"/>
              </a:solidFill>
            </a:rPr>
            <a:t>консультування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докторантів</a:t>
          </a:r>
          <a:endParaRPr lang="ru-RU" sz="1200" dirty="0">
            <a:solidFill>
              <a:schemeClr val="bg1"/>
            </a:solidFill>
          </a:endParaRPr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b="1" dirty="0" smtClean="0">
              <a:solidFill>
                <a:srgbClr val="C00000"/>
              </a:solidFill>
            </a:rPr>
            <a:t>Е2. Здатність керувати / консультувати ДНТ роботою здобувачів </a:t>
          </a:r>
          <a:r>
            <a:rPr lang="uk-UA" sz="1200" b="1" dirty="0" err="1" smtClean="0">
              <a:solidFill>
                <a:srgbClr val="C00000"/>
              </a:solidFill>
            </a:rPr>
            <a:t>освітньо-наукового</a:t>
          </a:r>
          <a:r>
            <a:rPr lang="uk-UA" sz="1200" b="1" dirty="0" smtClean="0">
              <a:solidFill>
                <a:srgbClr val="C00000"/>
              </a:solidFill>
            </a:rPr>
            <a:t> (</a:t>
          </a:r>
          <a:r>
            <a:rPr lang="uk-UA" sz="1200" b="1" dirty="0" err="1" smtClean="0">
              <a:solidFill>
                <a:srgbClr val="C00000"/>
              </a:solidFill>
            </a:rPr>
            <a:t>освітньо-творчого</a:t>
          </a:r>
          <a:r>
            <a:rPr lang="uk-UA" sz="1200" b="1" dirty="0" smtClean="0">
              <a:solidFill>
                <a:srgbClr val="C00000"/>
              </a:solidFill>
            </a:rPr>
            <a:t>) ступеня</a:t>
          </a:r>
          <a:endParaRPr lang="ru-RU" sz="1200" b="1" dirty="0">
            <a:solidFill>
              <a:srgbClr val="C00000"/>
            </a:solidFill>
          </a:endParaRPr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Є2. Здатність планувати та проводити заходи </a:t>
          </a:r>
          <a:endParaRPr lang="ru-RU" sz="1200" dirty="0">
            <a:solidFill>
              <a:schemeClr val="tx1"/>
            </a:solidFill>
          </a:endParaRPr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b="0" dirty="0" smtClean="0">
              <a:solidFill>
                <a:schemeClr val="tx1"/>
              </a:solidFill>
            </a:rPr>
            <a:t>Ж2. Здатність долучатися до професійного розвитку колег </a:t>
          </a:r>
          <a:endParaRPr lang="ru-RU" sz="1200" b="0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Д3. Здатність оприлюднювати результати проекту</a:t>
          </a:r>
          <a:endParaRPr lang="ru-RU" sz="1200" dirty="0">
            <a:solidFill>
              <a:schemeClr val="tx1"/>
            </a:solidFill>
          </a:endParaRPr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Д4. Здатність керувати проектом </a:t>
          </a:r>
          <a:endParaRPr lang="ru-RU" sz="1200" dirty="0">
            <a:solidFill>
              <a:srgbClr val="FF0000"/>
            </a:solidFill>
          </a:endParaRPr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Ж3. Здатність ініціювати та реалізовувати проекти професійного розвитку</a:t>
          </a:r>
          <a:endParaRPr lang="ru-RU" sz="1200" dirty="0">
            <a:solidFill>
              <a:srgbClr val="FF0000"/>
            </a:solidFill>
          </a:endParaRPr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З. </a:t>
          </a:r>
          <a:r>
            <a:rPr lang="ru-RU" sz="1200" dirty="0" err="1" smtClean="0">
              <a:solidFill>
                <a:schemeClr val="bg1"/>
              </a:solidFill>
            </a:rPr>
            <a:t>Експертна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діяльність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>
              <a:solidFill>
                <a:schemeClr val="tx1"/>
              </a:solidFill>
            </a:rPr>
            <a:t>З1. Здатність здійснювати професійну/методичну наукову експертизу</a:t>
          </a:r>
          <a:endParaRPr lang="ru-RU" sz="1200" dirty="0">
            <a:solidFill>
              <a:schemeClr val="tx1"/>
            </a:solidFill>
          </a:endParaRPr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З2</a:t>
          </a:r>
          <a:r>
            <a:rPr lang="uk-UA" sz="1200" b="1" dirty="0" smtClean="0">
              <a:solidFill>
                <a:srgbClr val="C00000"/>
              </a:solidFill>
            </a:rPr>
            <a:t>. Здатність брати участь у процесах розвитку / врядування ЗВО </a:t>
          </a:r>
          <a:endParaRPr lang="ru-RU" sz="1200" b="1" dirty="0">
            <a:solidFill>
              <a:srgbClr val="C00000"/>
            </a:solidFill>
          </a:endParaRPr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D245A-F1C6-4C0A-9E91-6F0F1047A706}" type="presOf" srcId="{F2F4E826-F5D9-4D60-AC94-F65061FDFF37}" destId="{B6E3A377-97CE-4428-92DC-C606A21415B5}" srcOrd="0" destOrd="1" presId="urn:microsoft.com/office/officeart/2005/8/layout/vList5"/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DCF07094-4E9B-4E3F-B6AE-CD2589F74852}" type="presOf" srcId="{BBE8A2C2-AC41-4044-BB49-ABD4827A8D8F}" destId="{D1C01F02-667E-4519-9B45-ED397E29BB8B}" srcOrd="0" destOrd="0" presId="urn:microsoft.com/office/officeart/2005/8/layout/vList5"/>
    <dgm:cxn modelId="{0B847F26-78CD-4AA9-A305-9E6D4C5AD7DD}" type="presOf" srcId="{96A8E4A2-F565-4035-BF84-BD49AAA00B83}" destId="{DA7EA4A5-5620-4DAF-ABE0-30C853656D72}" srcOrd="0" destOrd="0" presId="urn:microsoft.com/office/officeart/2005/8/layout/vList5"/>
    <dgm:cxn modelId="{D8056183-2B0E-4341-B003-5D3CEA0FBBFF}" type="presOf" srcId="{58E9B5F5-1F40-4A99-9FB2-7851D1F4BC8C}" destId="{3D6810E5-5DD0-42FF-B944-DBC69A4780F5}" srcOrd="0" destOrd="1" presId="urn:microsoft.com/office/officeart/2005/8/layout/vList5"/>
    <dgm:cxn modelId="{0F97A0FC-327D-4613-8011-65AC52FF14BC}" type="presOf" srcId="{E872662D-CAA2-4A9D-B21E-9E267D79F11F}" destId="{72E9021F-B849-4E3D-8EFF-4CB2AB7EF034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5BAD6034-CA6C-44A1-B643-61B34ABE37D8}" type="presOf" srcId="{38779F1F-3ADF-4113-9CD5-EBEF43072A4B}" destId="{B6E3A377-97CE-4428-92DC-C606A21415B5}" srcOrd="0" destOrd="0" presId="urn:microsoft.com/office/officeart/2005/8/layout/vList5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1137F55-E773-4FC8-A5FB-58170D4C7756}" type="presOf" srcId="{8DA23200-D90D-48F3-8292-A113FDD1F166}" destId="{D1C01F02-667E-4519-9B45-ED397E29BB8B}" srcOrd="0" destOrd="1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30072A87-E7A9-49C7-8EB3-93DC71397790}" type="presOf" srcId="{CD17EDF4-C6EA-4398-BF8E-26723B1823B1}" destId="{A286C8BC-A08C-4965-BA14-4164C3F88FA1}" srcOrd="0" destOrd="1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192BABBC-30F5-4AA6-AB82-F13943BA1621}" type="presOf" srcId="{6CD93A7E-E71B-4FBB-A1A4-80690DDA5824}" destId="{72E9021F-B849-4E3D-8EFF-4CB2AB7EF034}" srcOrd="0" destOrd="1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6D795EA7-01B2-413D-829C-22597DC51281}" type="presOf" srcId="{0FC3756D-7636-41BA-B32E-BC630AACE32E}" destId="{B6E3A377-97CE-4428-92DC-C606A21415B5}" srcOrd="0" destOrd="2" presId="urn:microsoft.com/office/officeart/2005/8/layout/vList5"/>
    <dgm:cxn modelId="{9DEDE459-2AB1-4203-87BC-0F30A3A5E197}" type="presOf" srcId="{2061F389-F8B9-4EF4-805A-F5CD6AAD03C5}" destId="{3D6810E5-5DD0-42FF-B944-DBC69A4780F5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8EC25904-A525-48BC-B670-7C56A05C4C8B}" type="presOf" srcId="{A565A03B-84C2-489D-BDB8-98D12B7011A3}" destId="{20CB85F2-2FB1-4125-94FC-AA56FA51743F}" srcOrd="0" destOrd="0" presId="urn:microsoft.com/office/officeart/2005/8/layout/vList5"/>
    <dgm:cxn modelId="{6F445540-549F-464F-BCC3-8FCE2CCC2541}" type="presOf" srcId="{196FD007-4865-41CE-B3E1-7B17AE186873}" destId="{0317F4E8-B178-407D-B556-67AECEF22543}" srcOrd="0" destOrd="0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34117D14-169D-4850-A197-E96A0D95018C}" type="presOf" srcId="{D136E397-4D9E-4F40-AFD7-E2356815B9BB}" destId="{B6E3A377-97CE-4428-92DC-C606A21415B5}" srcOrd="0" destOrd="3" presId="urn:microsoft.com/office/officeart/2005/8/layout/vList5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4A8B36FE-25CF-48A1-8D15-76ED017EBA6D}" type="presOf" srcId="{759A06C4-BE2D-4047-B1C9-7DA891486978}" destId="{A286C8BC-A08C-4965-BA14-4164C3F88FA1}" srcOrd="0" destOrd="0" presId="urn:microsoft.com/office/officeart/2005/8/layout/vList5"/>
    <dgm:cxn modelId="{BEEBB985-171F-4CB8-8A98-42505363F511}" type="presOf" srcId="{E6EAAB32-8B35-4ED0-9943-04DD7F5CA086}" destId="{8BC81AB1-AA14-4BAB-A371-5ABB34375386}" srcOrd="0" destOrd="0" presId="urn:microsoft.com/office/officeart/2005/8/layout/vList5"/>
    <dgm:cxn modelId="{78B131BA-7FF3-4419-993C-6254CFA8BBDD}" type="presOf" srcId="{A8CF33FA-59C4-49AB-BB4F-AC52C6B333CC}" destId="{786E5120-99CB-4A77-8D57-4CC4F19DBF2D}" srcOrd="0" destOrd="0" presId="urn:microsoft.com/office/officeart/2005/8/layout/vList5"/>
    <dgm:cxn modelId="{662860DC-D788-4EDB-90D7-902F863972FD}" type="presOf" srcId="{F0D526CF-A923-4F80-959D-3206C023DF98}" destId="{A286C8BC-A08C-4965-BA14-4164C3F88FA1}" srcOrd="0" destOrd="2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319E72B6-D44A-4502-9AA3-233EF0D63E56}" type="presOf" srcId="{1C7E63C4-B9DC-40BB-9375-A61A7E457B0A}" destId="{6892EF21-55B9-4176-A99A-6A40E874A0B9}" srcOrd="0" destOrd="0" presId="urn:microsoft.com/office/officeart/2005/8/layout/vList5"/>
    <dgm:cxn modelId="{1C683432-3791-4D37-9B9A-FCB9BB5FC4D2}" type="presParOf" srcId="{8BC81AB1-AA14-4BAB-A371-5ABB34375386}" destId="{A0CEBE58-BFA6-4655-8906-78C146C32EB7}" srcOrd="0" destOrd="0" presId="urn:microsoft.com/office/officeart/2005/8/layout/vList5"/>
    <dgm:cxn modelId="{9CB5BF5B-8EC7-475B-8833-E87FCB9592F7}" type="presParOf" srcId="{A0CEBE58-BFA6-4655-8906-78C146C32EB7}" destId="{0317F4E8-B178-407D-B556-67AECEF22543}" srcOrd="0" destOrd="0" presId="urn:microsoft.com/office/officeart/2005/8/layout/vList5"/>
    <dgm:cxn modelId="{F386FCC6-7270-482E-A747-AE1A9C6852BD}" type="presParOf" srcId="{A0CEBE58-BFA6-4655-8906-78C146C32EB7}" destId="{B6E3A377-97CE-4428-92DC-C606A21415B5}" srcOrd="1" destOrd="0" presId="urn:microsoft.com/office/officeart/2005/8/layout/vList5"/>
    <dgm:cxn modelId="{0F9688F1-634B-44DF-B65B-6C11A34C3186}" type="presParOf" srcId="{8BC81AB1-AA14-4BAB-A371-5ABB34375386}" destId="{FB53D51D-8146-40F8-B6BC-A00A20F9ED1E}" srcOrd="1" destOrd="0" presId="urn:microsoft.com/office/officeart/2005/8/layout/vList5"/>
    <dgm:cxn modelId="{1BDF26F2-2F41-476A-9387-5F655051184C}" type="presParOf" srcId="{8BC81AB1-AA14-4BAB-A371-5ABB34375386}" destId="{BA355705-0ABD-4436-9E43-CED24D873B17}" srcOrd="2" destOrd="0" presId="urn:microsoft.com/office/officeart/2005/8/layout/vList5"/>
    <dgm:cxn modelId="{971160BB-4931-4036-8083-CA02BE76C3A0}" type="presParOf" srcId="{BA355705-0ABD-4436-9E43-CED24D873B17}" destId="{786E5120-99CB-4A77-8D57-4CC4F19DBF2D}" srcOrd="0" destOrd="0" presId="urn:microsoft.com/office/officeart/2005/8/layout/vList5"/>
    <dgm:cxn modelId="{6297CA3E-09E5-4839-B441-534F20EBE5E1}" type="presParOf" srcId="{BA355705-0ABD-4436-9E43-CED24D873B17}" destId="{D1C01F02-667E-4519-9B45-ED397E29BB8B}" srcOrd="1" destOrd="0" presId="urn:microsoft.com/office/officeart/2005/8/layout/vList5"/>
    <dgm:cxn modelId="{FD506068-2DF1-4FCA-B203-D708D100BEF0}" type="presParOf" srcId="{8BC81AB1-AA14-4BAB-A371-5ABB34375386}" destId="{E0FD4EBA-A1BF-411C-86A2-DFEE1EC7067B}" srcOrd="3" destOrd="0" presId="urn:microsoft.com/office/officeart/2005/8/layout/vList5"/>
    <dgm:cxn modelId="{40202688-AFB0-4384-8F69-FBE18D3D4052}" type="presParOf" srcId="{8BC81AB1-AA14-4BAB-A371-5ABB34375386}" destId="{53CE538F-8AD1-40D9-99EE-51BE6896CA88}" srcOrd="4" destOrd="0" presId="urn:microsoft.com/office/officeart/2005/8/layout/vList5"/>
    <dgm:cxn modelId="{C9A496A3-3ECA-4AF9-84D7-C78844A94AAA}" type="presParOf" srcId="{53CE538F-8AD1-40D9-99EE-51BE6896CA88}" destId="{20CB85F2-2FB1-4125-94FC-AA56FA51743F}" srcOrd="0" destOrd="0" presId="urn:microsoft.com/office/officeart/2005/8/layout/vList5"/>
    <dgm:cxn modelId="{69D39098-077B-46FC-9D29-669FAC2D55B0}" type="presParOf" srcId="{53CE538F-8AD1-40D9-99EE-51BE6896CA88}" destId="{3D6810E5-5DD0-42FF-B944-DBC69A4780F5}" srcOrd="1" destOrd="0" presId="urn:microsoft.com/office/officeart/2005/8/layout/vList5"/>
    <dgm:cxn modelId="{81BB6867-C4F2-4DF6-A2D8-7CCA293C06D8}" type="presParOf" srcId="{8BC81AB1-AA14-4BAB-A371-5ABB34375386}" destId="{F0CAB2A3-92BD-4429-914E-61C8D46BB070}" srcOrd="5" destOrd="0" presId="urn:microsoft.com/office/officeart/2005/8/layout/vList5"/>
    <dgm:cxn modelId="{75FD8D30-3DA6-487A-A382-AB816B7A686E}" type="presParOf" srcId="{8BC81AB1-AA14-4BAB-A371-5ABB34375386}" destId="{086FD486-D22B-43B8-9343-2269325155BE}" srcOrd="6" destOrd="0" presId="urn:microsoft.com/office/officeart/2005/8/layout/vList5"/>
    <dgm:cxn modelId="{B33CA800-8887-4181-B1E4-075C95A2462D}" type="presParOf" srcId="{086FD486-D22B-43B8-9343-2269325155BE}" destId="{DA7EA4A5-5620-4DAF-ABE0-30C853656D72}" srcOrd="0" destOrd="0" presId="urn:microsoft.com/office/officeart/2005/8/layout/vList5"/>
    <dgm:cxn modelId="{7D334869-D79E-4E08-8345-49EFB7AF50CC}" type="presParOf" srcId="{086FD486-D22B-43B8-9343-2269325155BE}" destId="{A286C8BC-A08C-4965-BA14-4164C3F88FA1}" srcOrd="1" destOrd="0" presId="urn:microsoft.com/office/officeart/2005/8/layout/vList5"/>
    <dgm:cxn modelId="{9E06B9A8-A139-443B-888E-2E6741317B49}" type="presParOf" srcId="{8BC81AB1-AA14-4BAB-A371-5ABB34375386}" destId="{9BF320F6-8EE8-415B-A790-69A3530AE077}" srcOrd="7" destOrd="0" presId="urn:microsoft.com/office/officeart/2005/8/layout/vList5"/>
    <dgm:cxn modelId="{E4630E89-211D-4D52-BFFB-AE108EFA77EC}" type="presParOf" srcId="{8BC81AB1-AA14-4BAB-A371-5ABB34375386}" destId="{3D34CF33-0F57-46A0-A89D-DC5D0FE02C82}" srcOrd="8" destOrd="0" presId="urn:microsoft.com/office/officeart/2005/8/layout/vList5"/>
    <dgm:cxn modelId="{FA4F0135-A06E-4D79-AD7B-6A9748A9795B}" type="presParOf" srcId="{3D34CF33-0F57-46A0-A89D-DC5D0FE02C82}" destId="{6892EF21-55B9-4176-A99A-6A40E874A0B9}" srcOrd="0" destOrd="0" presId="urn:microsoft.com/office/officeart/2005/8/layout/vList5"/>
    <dgm:cxn modelId="{80FB8129-D084-4EE3-A1A0-FEC4767900FB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Б1 Здатність проектувати оцінювання результатів навчання</a:t>
          </a:r>
          <a:endParaRPr lang="ru-RU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В1. Здатність розробляти та удосконалювати зміст освітніх компонентів</a:t>
          </a:r>
          <a:endParaRPr lang="ru-RU" dirty="0">
            <a:solidFill>
              <a:schemeClr val="tx1"/>
            </a:solidFill>
          </a:endParaRPr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</a:t>
          </a:r>
          <a:r>
            <a:rPr lang="ru-RU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Розроблення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оцінювання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удосконалення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освітніх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програм</a:t>
          </a:r>
          <a:endParaRPr lang="ru-RU" dirty="0">
            <a:solidFill>
              <a:schemeClr val="bg1"/>
            </a:solidFill>
          </a:endParaRPr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Г1. Здатність розробляти та удосконалювати ОП у складі групи</a:t>
          </a:r>
          <a:endParaRPr lang="ru-RU" dirty="0">
            <a:solidFill>
              <a:schemeClr val="tx1"/>
            </a:solidFill>
          </a:endParaRPr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Г2. Здатність презентувати ОП</a:t>
          </a:r>
          <a:endParaRPr lang="ru-RU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b="0" dirty="0" smtClean="0">
              <a:solidFill>
                <a:schemeClr val="tx1"/>
              </a:solidFill>
            </a:rPr>
            <a:t>Г3. Здатність керувати ОП</a:t>
          </a:r>
          <a:endParaRPr lang="ru-RU" b="0" dirty="0">
            <a:solidFill>
              <a:schemeClr val="tx1"/>
            </a:solidFill>
          </a:endParaRPr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48DF1-0D43-4045-A315-9DFEC5DE0D5B}" type="presOf" srcId="{E6EAAB32-8B35-4ED0-9943-04DD7F5CA086}" destId="{8BC81AB1-AA14-4BAB-A371-5ABB34375386}" srcOrd="0" destOrd="0" presId="urn:microsoft.com/office/officeart/2005/8/layout/vList5"/>
    <dgm:cxn modelId="{FFA4F8ED-26F9-4975-82FF-F635AAD6A97E}" type="presOf" srcId="{2061F389-F8B9-4EF4-805A-F5CD6AAD03C5}" destId="{3D6810E5-5DD0-42FF-B944-DBC69A4780F5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0966DA1E-B129-47BB-BE66-148870F3809A}" type="presOf" srcId="{96A8E4A2-F565-4035-BF84-BD49AAA00B83}" destId="{DA7EA4A5-5620-4DAF-ABE0-30C853656D72}" srcOrd="0" destOrd="0" presId="urn:microsoft.com/office/officeart/2005/8/layout/vList5"/>
    <dgm:cxn modelId="{E973F252-9C30-4D71-8CEA-808CFEFCAF44}" type="presOf" srcId="{8DA23200-D90D-48F3-8292-A113FDD1F166}" destId="{D1C01F02-667E-4519-9B45-ED397E29BB8B}" srcOrd="0" destOrd="1" presId="urn:microsoft.com/office/officeart/2005/8/layout/vList5"/>
    <dgm:cxn modelId="{EB7DBAC8-B060-457D-9633-5F71D62FF877}" type="presOf" srcId="{38779F1F-3ADF-4113-9CD5-EBEF43072A4B}" destId="{B6E3A377-97CE-4428-92DC-C606A21415B5}" srcOrd="0" destOrd="0" presId="urn:microsoft.com/office/officeart/2005/8/layout/vList5"/>
    <dgm:cxn modelId="{DD4C5BB8-1C35-4469-BAFA-19AB80F703EF}" type="presOf" srcId="{34E0CC0F-C1E5-437E-91DC-6630BE9D6E9A}" destId="{D1C01F02-667E-4519-9B45-ED397E29BB8B}" srcOrd="0" destOrd="2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AAEE6104-A804-47D2-A0C8-8C6D7A8DA2D9}" type="presOf" srcId="{A565A03B-84C2-489D-BDB8-98D12B7011A3}" destId="{20CB85F2-2FB1-4125-94FC-AA56FA51743F}" srcOrd="0" destOrd="0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8119AA37-2F72-41AB-A43A-529FA436E448}" type="presOf" srcId="{CD17EDF4-C6EA-4398-BF8E-26723B1823B1}" destId="{A286C8BC-A08C-4965-BA14-4164C3F88FA1}" srcOrd="0" destOrd="1" presId="urn:microsoft.com/office/officeart/2005/8/layout/vList5"/>
    <dgm:cxn modelId="{58F0653C-B87A-4D39-A6FD-6A4C0CBEC44B}" type="presOf" srcId="{F2F4E826-F5D9-4D60-AC94-F65061FDFF37}" destId="{B6E3A377-97CE-4428-92DC-C606A21415B5}" srcOrd="0" destOrd="1" presId="urn:microsoft.com/office/officeart/2005/8/layout/vList5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EA28C659-3795-45C1-BE99-E5B357E93B05}" type="presOf" srcId="{A8CF33FA-59C4-49AB-BB4F-AC52C6B333CC}" destId="{786E5120-99CB-4A77-8D57-4CC4F19DBF2D}" srcOrd="0" destOrd="0" presId="urn:microsoft.com/office/officeart/2005/8/layout/vList5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F081EC2D-2664-4FF6-9D9A-7954AAB0E256}" type="presOf" srcId="{196FD007-4865-41CE-B3E1-7B17AE186873}" destId="{0317F4E8-B178-407D-B556-67AECEF22543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2EE5715E-9741-47F1-B043-B05F58F85BB5}" type="presOf" srcId="{759A06C4-BE2D-4047-B1C9-7DA891486978}" destId="{A286C8BC-A08C-4965-BA14-4164C3F88FA1}" srcOrd="0" destOrd="0" presId="urn:microsoft.com/office/officeart/2005/8/layout/vList5"/>
    <dgm:cxn modelId="{7CF0E307-F1AA-4498-A60C-1AEF7C580F9F}" type="presOf" srcId="{58E9B5F5-1F40-4A99-9FB2-7851D1F4BC8C}" destId="{3D6810E5-5DD0-42FF-B944-DBC69A4780F5}" srcOrd="0" destOrd="1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BA1EE1A4-52B9-4B9C-86E3-6423D8745521}" type="presOf" srcId="{80AB6CA9-47CD-44C9-904E-9287520D9419}" destId="{B6E3A377-97CE-4428-92DC-C606A21415B5}" srcOrd="0" destOrd="2" presId="urn:microsoft.com/office/officeart/2005/8/layout/vList5"/>
    <dgm:cxn modelId="{23CBD523-D8A2-423E-AAE2-053486DDFD6D}" type="presOf" srcId="{CAE0300B-B736-4BED-A6E6-C34D3426A002}" destId="{A286C8BC-A08C-4965-BA14-4164C3F88FA1}" srcOrd="0" destOrd="2" presId="urn:microsoft.com/office/officeart/2005/8/layout/vList5"/>
    <dgm:cxn modelId="{474A3806-F4CF-4608-B0E7-79545455C361}" type="presOf" srcId="{BBE8A2C2-AC41-4044-BB49-ABD4827A8D8F}" destId="{D1C01F02-667E-4519-9B45-ED397E29BB8B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C55B3388-E35C-4B75-995B-BAA1F4A392DF}" type="presParOf" srcId="{8BC81AB1-AA14-4BAB-A371-5ABB34375386}" destId="{A0CEBE58-BFA6-4655-8906-78C146C32EB7}" srcOrd="0" destOrd="0" presId="urn:microsoft.com/office/officeart/2005/8/layout/vList5"/>
    <dgm:cxn modelId="{70A909B2-6F8E-40A8-B9BE-BB5F015203E3}" type="presParOf" srcId="{A0CEBE58-BFA6-4655-8906-78C146C32EB7}" destId="{0317F4E8-B178-407D-B556-67AECEF22543}" srcOrd="0" destOrd="0" presId="urn:microsoft.com/office/officeart/2005/8/layout/vList5"/>
    <dgm:cxn modelId="{9277567F-D9B4-4A8A-9289-7692909D8099}" type="presParOf" srcId="{A0CEBE58-BFA6-4655-8906-78C146C32EB7}" destId="{B6E3A377-97CE-4428-92DC-C606A21415B5}" srcOrd="1" destOrd="0" presId="urn:microsoft.com/office/officeart/2005/8/layout/vList5"/>
    <dgm:cxn modelId="{A747D8F4-E142-4B95-AF88-EFE088CB51DA}" type="presParOf" srcId="{8BC81AB1-AA14-4BAB-A371-5ABB34375386}" destId="{FB53D51D-8146-40F8-B6BC-A00A20F9ED1E}" srcOrd="1" destOrd="0" presId="urn:microsoft.com/office/officeart/2005/8/layout/vList5"/>
    <dgm:cxn modelId="{A6082BBD-63BF-452A-A279-802BADBF7AFE}" type="presParOf" srcId="{8BC81AB1-AA14-4BAB-A371-5ABB34375386}" destId="{BA355705-0ABD-4436-9E43-CED24D873B17}" srcOrd="2" destOrd="0" presId="urn:microsoft.com/office/officeart/2005/8/layout/vList5"/>
    <dgm:cxn modelId="{44374DE7-01DB-49EA-8B05-77C984FE4560}" type="presParOf" srcId="{BA355705-0ABD-4436-9E43-CED24D873B17}" destId="{786E5120-99CB-4A77-8D57-4CC4F19DBF2D}" srcOrd="0" destOrd="0" presId="urn:microsoft.com/office/officeart/2005/8/layout/vList5"/>
    <dgm:cxn modelId="{44FE8C59-080F-433F-8C10-A3DAD9AC673A}" type="presParOf" srcId="{BA355705-0ABD-4436-9E43-CED24D873B17}" destId="{D1C01F02-667E-4519-9B45-ED397E29BB8B}" srcOrd="1" destOrd="0" presId="urn:microsoft.com/office/officeart/2005/8/layout/vList5"/>
    <dgm:cxn modelId="{182CF26F-8273-45B9-9894-1D6A0ED5749F}" type="presParOf" srcId="{8BC81AB1-AA14-4BAB-A371-5ABB34375386}" destId="{E0FD4EBA-A1BF-411C-86A2-DFEE1EC7067B}" srcOrd="3" destOrd="0" presId="urn:microsoft.com/office/officeart/2005/8/layout/vList5"/>
    <dgm:cxn modelId="{9B33F979-0D8D-457A-89C9-CF8A15F3EFFE}" type="presParOf" srcId="{8BC81AB1-AA14-4BAB-A371-5ABB34375386}" destId="{53CE538F-8AD1-40D9-99EE-51BE6896CA88}" srcOrd="4" destOrd="0" presId="urn:microsoft.com/office/officeart/2005/8/layout/vList5"/>
    <dgm:cxn modelId="{EB072F65-4692-45AF-8B4C-73EED3367EC1}" type="presParOf" srcId="{53CE538F-8AD1-40D9-99EE-51BE6896CA88}" destId="{20CB85F2-2FB1-4125-94FC-AA56FA51743F}" srcOrd="0" destOrd="0" presId="urn:microsoft.com/office/officeart/2005/8/layout/vList5"/>
    <dgm:cxn modelId="{E7020B57-AA0C-414E-B7AA-A1CF66CB2EFE}" type="presParOf" srcId="{53CE538F-8AD1-40D9-99EE-51BE6896CA88}" destId="{3D6810E5-5DD0-42FF-B944-DBC69A4780F5}" srcOrd="1" destOrd="0" presId="urn:microsoft.com/office/officeart/2005/8/layout/vList5"/>
    <dgm:cxn modelId="{6A8533F2-9591-40D0-9E5D-8CE6063249A1}" type="presParOf" srcId="{8BC81AB1-AA14-4BAB-A371-5ABB34375386}" destId="{F0CAB2A3-92BD-4429-914E-61C8D46BB070}" srcOrd="5" destOrd="0" presId="urn:microsoft.com/office/officeart/2005/8/layout/vList5"/>
    <dgm:cxn modelId="{B675C365-FDE1-4147-BDCC-76218D343E77}" type="presParOf" srcId="{8BC81AB1-AA14-4BAB-A371-5ABB34375386}" destId="{086FD486-D22B-43B8-9343-2269325155BE}" srcOrd="6" destOrd="0" presId="urn:microsoft.com/office/officeart/2005/8/layout/vList5"/>
    <dgm:cxn modelId="{A1D44CB0-466B-4FFE-A13A-519B60F3C0E6}" type="presParOf" srcId="{086FD486-D22B-43B8-9343-2269325155BE}" destId="{DA7EA4A5-5620-4DAF-ABE0-30C853656D72}" srcOrd="0" destOrd="0" presId="urn:microsoft.com/office/officeart/2005/8/layout/vList5"/>
    <dgm:cxn modelId="{023B9179-5077-4A63-8705-558CA9517C25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Д. </a:t>
          </a:r>
          <a:r>
            <a:rPr lang="ru-RU" sz="1200" dirty="0" err="1" smtClean="0">
              <a:solidFill>
                <a:schemeClr val="bg1"/>
              </a:solidFill>
            </a:rPr>
            <a:t>Планування</a:t>
          </a:r>
          <a:r>
            <a:rPr lang="ru-RU" sz="1200" dirty="0" smtClean="0">
              <a:solidFill>
                <a:schemeClr val="bg1"/>
              </a:solidFill>
            </a:rPr>
            <a:t> та </a:t>
          </a:r>
          <a:r>
            <a:rPr lang="ru-RU" sz="1200" dirty="0" err="1" smtClean="0">
              <a:solidFill>
                <a:schemeClr val="bg1"/>
              </a:solidFill>
            </a:rPr>
            <a:t>виконання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наукових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науково-технічних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дослідницьких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творчих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проектів</a:t>
          </a:r>
          <a:endParaRPr lang="ru-RU" sz="1200" dirty="0">
            <a:solidFill>
              <a:schemeClr val="bg1"/>
            </a:solidFill>
          </a:endParaRPr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Д1. Здатність </a:t>
          </a:r>
          <a:r>
            <a:rPr lang="uk-UA" sz="1200" dirty="0" err="1" smtClean="0">
              <a:solidFill>
                <a:schemeClr val="tx1"/>
              </a:solidFill>
            </a:rPr>
            <a:t>обгрунтовувати</a:t>
          </a:r>
          <a:r>
            <a:rPr lang="uk-UA" sz="1200" dirty="0" smtClean="0">
              <a:solidFill>
                <a:schemeClr val="tx1"/>
              </a:solidFill>
            </a:rPr>
            <a:t> та планувати проект </a:t>
          </a:r>
          <a:endParaRPr lang="ru-RU" sz="1200" dirty="0">
            <a:solidFill>
              <a:schemeClr val="tx1"/>
            </a:solidFill>
          </a:endParaRPr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Д2. Здатність виконувати проект</a:t>
          </a:r>
          <a:endParaRPr lang="ru-RU" sz="1200" dirty="0">
            <a:solidFill>
              <a:schemeClr val="tx1"/>
            </a:solidFill>
          </a:endParaRPr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Е. </a:t>
          </a:r>
          <a:r>
            <a:rPr lang="ru-RU" sz="1200" dirty="0" err="1" smtClean="0">
              <a:solidFill>
                <a:schemeClr val="bg1"/>
              </a:solidFill>
            </a:rPr>
            <a:t>Керівництво</a:t>
          </a:r>
          <a:r>
            <a:rPr lang="ru-RU" sz="1200" dirty="0" smtClean="0">
              <a:solidFill>
                <a:schemeClr val="bg1"/>
              </a:solidFill>
            </a:rPr>
            <a:t> ДНТ </a:t>
          </a:r>
          <a:r>
            <a:rPr lang="ru-RU" sz="1200" dirty="0" err="1" smtClean="0">
              <a:solidFill>
                <a:schemeClr val="bg1"/>
              </a:solidFill>
            </a:rPr>
            <a:t>роботою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здобувачів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вищої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освіти</a:t>
          </a:r>
          <a:r>
            <a:rPr lang="ru-RU" sz="1200" dirty="0" smtClean="0">
              <a:solidFill>
                <a:schemeClr val="bg1"/>
              </a:solidFill>
            </a:rPr>
            <a:t>, </a:t>
          </a:r>
          <a:r>
            <a:rPr lang="ru-RU" sz="1200" dirty="0" err="1" smtClean="0">
              <a:solidFill>
                <a:schemeClr val="bg1"/>
              </a:solidFill>
            </a:rPr>
            <a:t>консультування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докторантів</a:t>
          </a:r>
          <a:endParaRPr lang="ru-RU" sz="1200" dirty="0">
            <a:solidFill>
              <a:schemeClr val="bg1"/>
            </a:solidFill>
          </a:endParaRPr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b="0" dirty="0" smtClean="0">
              <a:solidFill>
                <a:schemeClr val="tx1"/>
              </a:solidFill>
            </a:rPr>
            <a:t>Е2. Здатність керувати / консультувати ДНТ роботою здобувачів </a:t>
          </a:r>
          <a:r>
            <a:rPr lang="uk-UA" sz="1200" b="0" dirty="0" err="1" smtClean="0">
              <a:solidFill>
                <a:schemeClr val="tx1"/>
              </a:solidFill>
            </a:rPr>
            <a:t>освітньо-наукового</a:t>
          </a:r>
          <a:r>
            <a:rPr lang="uk-UA" sz="1200" b="0" dirty="0" smtClean="0">
              <a:solidFill>
                <a:schemeClr val="tx1"/>
              </a:solidFill>
            </a:rPr>
            <a:t> (</a:t>
          </a:r>
          <a:r>
            <a:rPr lang="uk-UA" sz="1200" b="0" dirty="0" err="1" smtClean="0">
              <a:solidFill>
                <a:schemeClr val="tx1"/>
              </a:solidFill>
            </a:rPr>
            <a:t>освітньо-творчого</a:t>
          </a:r>
          <a:r>
            <a:rPr lang="uk-UA" sz="1200" b="0" dirty="0" smtClean="0">
              <a:solidFill>
                <a:schemeClr val="tx1"/>
              </a:solidFill>
            </a:rPr>
            <a:t>) ступеня</a:t>
          </a:r>
          <a:endParaRPr lang="ru-RU" sz="1200" b="0" dirty="0">
            <a:solidFill>
              <a:schemeClr val="tx1"/>
            </a:solidFill>
          </a:endParaRPr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Є2. Здатність планувати та проводити заходи </a:t>
          </a:r>
          <a:endParaRPr lang="ru-RU" sz="1200" dirty="0">
            <a:solidFill>
              <a:schemeClr val="tx1"/>
            </a:solidFill>
          </a:endParaRPr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b="0" dirty="0" smtClean="0">
              <a:solidFill>
                <a:schemeClr val="tx1"/>
              </a:solidFill>
            </a:rPr>
            <a:t>Ж2. Здатність долучатися до професійного розвитку колег </a:t>
          </a:r>
          <a:endParaRPr lang="ru-RU" sz="1200" b="0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Д3. Здатність оприлюднювати результати проекту</a:t>
          </a:r>
          <a:endParaRPr lang="ru-RU" sz="1200" dirty="0">
            <a:solidFill>
              <a:schemeClr val="tx1"/>
            </a:solidFill>
          </a:endParaRPr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Д4. Здатність керувати проектом </a:t>
          </a:r>
          <a:endParaRPr lang="ru-RU" sz="1200" dirty="0">
            <a:solidFill>
              <a:schemeClr val="tx1"/>
            </a:solidFill>
          </a:endParaRPr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Ж3. Здатність ініціювати та реалізовувати проекти професійного розвитку</a:t>
          </a:r>
          <a:endParaRPr lang="ru-RU" sz="1200" dirty="0">
            <a:solidFill>
              <a:schemeClr val="tx1"/>
            </a:solidFill>
          </a:endParaRPr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З. </a:t>
          </a:r>
          <a:r>
            <a:rPr lang="ru-RU" sz="1200" dirty="0" err="1" smtClean="0">
              <a:solidFill>
                <a:schemeClr val="bg1"/>
              </a:solidFill>
            </a:rPr>
            <a:t>Експертна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діяльність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endParaRPr lang="ru-RU" sz="1200" dirty="0">
            <a:solidFill>
              <a:schemeClr val="bg1"/>
            </a:solidFill>
          </a:endParaRPr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>
              <a:solidFill>
                <a:schemeClr val="tx1"/>
              </a:solidFill>
            </a:rPr>
            <a:t>З1. Здатність здійснювати професійну/методичну наукову експертизу</a:t>
          </a:r>
          <a:endParaRPr lang="ru-RU" sz="1200" dirty="0">
            <a:solidFill>
              <a:schemeClr val="tx1"/>
            </a:solidFill>
          </a:endParaRPr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b="0" dirty="0" smtClean="0">
              <a:solidFill>
                <a:schemeClr val="tx1"/>
              </a:solidFill>
            </a:rPr>
            <a:t>З2. Здатність брати участь у процесах розвитку / врядування ЗВО </a:t>
          </a:r>
          <a:endParaRPr lang="ru-RU" sz="1200" b="0" dirty="0">
            <a:solidFill>
              <a:schemeClr val="tx1"/>
            </a:solidFill>
          </a:endParaRPr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867F7-6FD5-4520-9906-D258648D8A82}" type="presOf" srcId="{E6EAAB32-8B35-4ED0-9943-04DD7F5CA086}" destId="{8BC81AB1-AA14-4BAB-A371-5ABB34375386}" srcOrd="0" destOrd="0" presId="urn:microsoft.com/office/officeart/2005/8/layout/vList5"/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1F79F8C3-35E4-486F-B5DD-62B8B73C4497}" type="presOf" srcId="{8DA23200-D90D-48F3-8292-A113FDD1F166}" destId="{D1C01F02-667E-4519-9B45-ED397E29BB8B}" srcOrd="0" destOrd="1" presId="urn:microsoft.com/office/officeart/2005/8/layout/vList5"/>
    <dgm:cxn modelId="{4F662196-02BF-4275-A317-223578F2CDE9}" type="presOf" srcId="{196FD007-4865-41CE-B3E1-7B17AE186873}" destId="{0317F4E8-B178-407D-B556-67AECEF22543}" srcOrd="0" destOrd="0" presId="urn:microsoft.com/office/officeart/2005/8/layout/vList5"/>
    <dgm:cxn modelId="{61116A8F-CDFC-483C-A3ED-6776C4706575}" type="presOf" srcId="{96A8E4A2-F565-4035-BF84-BD49AAA00B83}" destId="{DA7EA4A5-5620-4DAF-ABE0-30C853656D72}" srcOrd="0" destOrd="0" presId="urn:microsoft.com/office/officeart/2005/8/layout/vList5"/>
    <dgm:cxn modelId="{423C39AD-EDB4-4EED-A1E5-10BE132EC405}" type="presOf" srcId="{38779F1F-3ADF-4113-9CD5-EBEF43072A4B}" destId="{B6E3A377-97CE-4428-92DC-C606A21415B5}" srcOrd="0" destOrd="0" presId="urn:microsoft.com/office/officeart/2005/8/layout/vList5"/>
    <dgm:cxn modelId="{0D84EB72-CAE0-41AD-A71A-4D7FCD06687E}" type="presOf" srcId="{BBE8A2C2-AC41-4044-BB49-ABD4827A8D8F}" destId="{D1C01F02-667E-4519-9B45-ED397E29BB8B}" srcOrd="0" destOrd="0" presId="urn:microsoft.com/office/officeart/2005/8/layout/vList5"/>
    <dgm:cxn modelId="{83BF232B-CD20-4F29-B409-7C3D556C55D2}" type="presOf" srcId="{A8CF33FA-59C4-49AB-BB4F-AC52C6B333CC}" destId="{786E5120-99CB-4A77-8D57-4CC4F19DBF2D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D82F3C80-4BED-4A7C-8820-1C5C3294819C}" type="presOf" srcId="{1C7E63C4-B9DC-40BB-9375-A61A7E457B0A}" destId="{6892EF21-55B9-4176-A99A-6A40E874A0B9}" srcOrd="0" destOrd="0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65551419-0A6D-4BFB-BF66-9A5A161A132D}" type="presOf" srcId="{F0D526CF-A923-4F80-959D-3206C023DF98}" destId="{A286C8BC-A08C-4965-BA14-4164C3F88FA1}" srcOrd="0" destOrd="2" presId="urn:microsoft.com/office/officeart/2005/8/layout/vList5"/>
    <dgm:cxn modelId="{32B3BAB8-4348-4C63-8C44-C83B11ECE3A4}" type="presOf" srcId="{6CD93A7E-E71B-4FBB-A1A4-80690DDA5824}" destId="{72E9021F-B849-4E3D-8EFF-4CB2AB7EF034}" srcOrd="0" destOrd="1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033CD9C7-26DF-44DF-91F1-AD893245031D}" type="presOf" srcId="{D136E397-4D9E-4F40-AFD7-E2356815B9BB}" destId="{B6E3A377-97CE-4428-92DC-C606A21415B5}" srcOrd="0" destOrd="3" presId="urn:microsoft.com/office/officeart/2005/8/layout/vList5"/>
    <dgm:cxn modelId="{9FA0A51F-08EA-4F4A-9174-57E7F1E884C4}" type="presOf" srcId="{58E9B5F5-1F40-4A99-9FB2-7851D1F4BC8C}" destId="{3D6810E5-5DD0-42FF-B944-DBC69A4780F5}" srcOrd="0" destOrd="1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61C96EB1-EC51-4076-9A48-E1140DF83399}" type="presOf" srcId="{F2F4E826-F5D9-4D60-AC94-F65061FDFF37}" destId="{B6E3A377-97CE-4428-92DC-C606A21415B5}" srcOrd="0" destOrd="1" presId="urn:microsoft.com/office/officeart/2005/8/layout/vList5"/>
    <dgm:cxn modelId="{F7DE74D7-698D-4557-B56F-975DAAF7E455}" type="presOf" srcId="{CD17EDF4-C6EA-4398-BF8E-26723B1823B1}" destId="{A286C8BC-A08C-4965-BA14-4164C3F88FA1}" srcOrd="0" destOrd="1" presId="urn:microsoft.com/office/officeart/2005/8/layout/vList5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7EF2B7C2-4468-4EB1-901A-B955E9B66640}" type="presOf" srcId="{0FC3756D-7636-41BA-B32E-BC630AACE32E}" destId="{B6E3A377-97CE-4428-92DC-C606A21415B5}" srcOrd="0" destOrd="2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E423F7D0-A656-4F90-8974-9FAF9F1615AB}" type="presOf" srcId="{2061F389-F8B9-4EF4-805A-F5CD6AAD03C5}" destId="{3D6810E5-5DD0-42FF-B944-DBC69A4780F5}" srcOrd="0" destOrd="0" presId="urn:microsoft.com/office/officeart/2005/8/layout/vList5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DAD84E9E-1B6F-4663-8F5A-5DD02C9707E6}" type="presOf" srcId="{E872662D-CAA2-4A9D-B21E-9E267D79F11F}" destId="{72E9021F-B849-4E3D-8EFF-4CB2AB7EF034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EE103900-0E34-4657-9A9C-AD22377349CF}" type="presOf" srcId="{A565A03B-84C2-489D-BDB8-98D12B7011A3}" destId="{20CB85F2-2FB1-4125-94FC-AA56FA51743F}" srcOrd="0" destOrd="0" presId="urn:microsoft.com/office/officeart/2005/8/layout/vList5"/>
    <dgm:cxn modelId="{5CD22756-07F9-4C5D-AE25-DF5AD069F102}" type="presOf" srcId="{759A06C4-BE2D-4047-B1C9-7DA891486978}" destId="{A286C8BC-A08C-4965-BA14-4164C3F88FA1}" srcOrd="0" destOrd="0" presId="urn:microsoft.com/office/officeart/2005/8/layout/vList5"/>
    <dgm:cxn modelId="{B080E9CE-7E26-4EF9-BED2-780782D4DE79}" type="presParOf" srcId="{8BC81AB1-AA14-4BAB-A371-5ABB34375386}" destId="{A0CEBE58-BFA6-4655-8906-78C146C32EB7}" srcOrd="0" destOrd="0" presId="urn:microsoft.com/office/officeart/2005/8/layout/vList5"/>
    <dgm:cxn modelId="{79EC7689-42C9-4DE9-BC66-FB4DC610E07F}" type="presParOf" srcId="{A0CEBE58-BFA6-4655-8906-78C146C32EB7}" destId="{0317F4E8-B178-407D-B556-67AECEF22543}" srcOrd="0" destOrd="0" presId="urn:microsoft.com/office/officeart/2005/8/layout/vList5"/>
    <dgm:cxn modelId="{C74DAAFD-6A25-4E00-BEAB-76DB70791849}" type="presParOf" srcId="{A0CEBE58-BFA6-4655-8906-78C146C32EB7}" destId="{B6E3A377-97CE-4428-92DC-C606A21415B5}" srcOrd="1" destOrd="0" presId="urn:microsoft.com/office/officeart/2005/8/layout/vList5"/>
    <dgm:cxn modelId="{36399BAC-3949-4F1F-8B1C-2BAE2D94503B}" type="presParOf" srcId="{8BC81AB1-AA14-4BAB-A371-5ABB34375386}" destId="{FB53D51D-8146-40F8-B6BC-A00A20F9ED1E}" srcOrd="1" destOrd="0" presId="urn:microsoft.com/office/officeart/2005/8/layout/vList5"/>
    <dgm:cxn modelId="{19937019-7829-4E76-A2F1-21E5C1F95A74}" type="presParOf" srcId="{8BC81AB1-AA14-4BAB-A371-5ABB34375386}" destId="{BA355705-0ABD-4436-9E43-CED24D873B17}" srcOrd="2" destOrd="0" presId="urn:microsoft.com/office/officeart/2005/8/layout/vList5"/>
    <dgm:cxn modelId="{717AF117-D726-4F68-8215-4F239230E893}" type="presParOf" srcId="{BA355705-0ABD-4436-9E43-CED24D873B17}" destId="{786E5120-99CB-4A77-8D57-4CC4F19DBF2D}" srcOrd="0" destOrd="0" presId="urn:microsoft.com/office/officeart/2005/8/layout/vList5"/>
    <dgm:cxn modelId="{4C5713F6-53CF-41D9-AA92-D77F3696F571}" type="presParOf" srcId="{BA355705-0ABD-4436-9E43-CED24D873B17}" destId="{D1C01F02-667E-4519-9B45-ED397E29BB8B}" srcOrd="1" destOrd="0" presId="urn:microsoft.com/office/officeart/2005/8/layout/vList5"/>
    <dgm:cxn modelId="{CFB05972-B71B-4FE8-BB17-5EEC17133697}" type="presParOf" srcId="{8BC81AB1-AA14-4BAB-A371-5ABB34375386}" destId="{E0FD4EBA-A1BF-411C-86A2-DFEE1EC7067B}" srcOrd="3" destOrd="0" presId="urn:microsoft.com/office/officeart/2005/8/layout/vList5"/>
    <dgm:cxn modelId="{878D217C-0741-463E-BA94-F6E06FECD227}" type="presParOf" srcId="{8BC81AB1-AA14-4BAB-A371-5ABB34375386}" destId="{53CE538F-8AD1-40D9-99EE-51BE6896CA88}" srcOrd="4" destOrd="0" presId="urn:microsoft.com/office/officeart/2005/8/layout/vList5"/>
    <dgm:cxn modelId="{0B6E0BDD-0BE7-42AA-AC26-9844D0694814}" type="presParOf" srcId="{53CE538F-8AD1-40D9-99EE-51BE6896CA88}" destId="{20CB85F2-2FB1-4125-94FC-AA56FA51743F}" srcOrd="0" destOrd="0" presId="urn:microsoft.com/office/officeart/2005/8/layout/vList5"/>
    <dgm:cxn modelId="{E7D7BFD6-D415-4778-A629-0B7F873EFEBA}" type="presParOf" srcId="{53CE538F-8AD1-40D9-99EE-51BE6896CA88}" destId="{3D6810E5-5DD0-42FF-B944-DBC69A4780F5}" srcOrd="1" destOrd="0" presId="urn:microsoft.com/office/officeart/2005/8/layout/vList5"/>
    <dgm:cxn modelId="{87726002-2A0F-4607-B911-E79F9C8647CE}" type="presParOf" srcId="{8BC81AB1-AA14-4BAB-A371-5ABB34375386}" destId="{F0CAB2A3-92BD-4429-914E-61C8D46BB070}" srcOrd="5" destOrd="0" presId="urn:microsoft.com/office/officeart/2005/8/layout/vList5"/>
    <dgm:cxn modelId="{7A0E2653-11FE-45A4-8515-A532D6299D2A}" type="presParOf" srcId="{8BC81AB1-AA14-4BAB-A371-5ABB34375386}" destId="{086FD486-D22B-43B8-9343-2269325155BE}" srcOrd="6" destOrd="0" presId="urn:microsoft.com/office/officeart/2005/8/layout/vList5"/>
    <dgm:cxn modelId="{E286E182-AE8F-4E51-83DE-F7F21E861289}" type="presParOf" srcId="{086FD486-D22B-43B8-9343-2269325155BE}" destId="{DA7EA4A5-5620-4DAF-ABE0-30C853656D72}" srcOrd="0" destOrd="0" presId="urn:microsoft.com/office/officeart/2005/8/layout/vList5"/>
    <dgm:cxn modelId="{A6AABF6E-6314-4C95-8508-9529E540EBCA}" type="presParOf" srcId="{086FD486-D22B-43B8-9343-2269325155BE}" destId="{A286C8BC-A08C-4965-BA14-4164C3F88FA1}" srcOrd="1" destOrd="0" presId="urn:microsoft.com/office/officeart/2005/8/layout/vList5"/>
    <dgm:cxn modelId="{D184859E-86FE-4306-8F64-C7752EC5A76C}" type="presParOf" srcId="{8BC81AB1-AA14-4BAB-A371-5ABB34375386}" destId="{9BF320F6-8EE8-415B-A790-69A3530AE077}" srcOrd="7" destOrd="0" presId="urn:microsoft.com/office/officeart/2005/8/layout/vList5"/>
    <dgm:cxn modelId="{EF7B2F1F-DDF3-453C-8FB7-4048522F8B47}" type="presParOf" srcId="{8BC81AB1-AA14-4BAB-A371-5ABB34375386}" destId="{3D34CF33-0F57-46A0-A89D-DC5D0FE02C82}" srcOrd="8" destOrd="0" presId="urn:microsoft.com/office/officeart/2005/8/layout/vList5"/>
    <dgm:cxn modelId="{2CB76D7F-4F13-4D9C-9CC5-004074062F5A}" type="presParOf" srcId="{3D34CF33-0F57-46A0-A89D-DC5D0FE02C82}" destId="{6892EF21-55B9-4176-A99A-6A40E874A0B9}" srcOrd="0" destOrd="0" presId="urn:microsoft.com/office/officeart/2005/8/layout/vList5"/>
    <dgm:cxn modelId="{330B4A14-C641-4DE8-B2EB-2085261124F9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/>
            <a:t>Б1 Здатність проектувати оцінювання результатів навчання</a:t>
          </a:r>
          <a:endParaRPr lang="ru-RU" dirty="0"/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/>
            <a:t>В1. Здатність розробляти та удосконалювати зміст освітніх компонентів</a:t>
          </a:r>
          <a:endParaRPr lang="ru-RU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Г. </a:t>
          </a:r>
          <a:r>
            <a:rPr lang="ru-RU" dirty="0" err="1" smtClean="0"/>
            <a:t>Розроблення</a:t>
          </a:r>
          <a:r>
            <a:rPr lang="ru-RU" dirty="0" smtClean="0"/>
            <a:t>, </a:t>
          </a:r>
          <a:r>
            <a:rPr lang="ru-RU" dirty="0" err="1" smtClean="0"/>
            <a:t>оцінювання</a:t>
          </a:r>
          <a:r>
            <a:rPr lang="ru-RU" dirty="0" smtClean="0"/>
            <a:t> та </a:t>
          </a:r>
          <a:r>
            <a:rPr lang="ru-RU" dirty="0" err="1" smtClean="0"/>
            <a:t>удосконалення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програм</a:t>
          </a:r>
          <a:endParaRPr lang="ru-RU" dirty="0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/>
            <a:t>Г1. Здатність розробляти та удосконалювати ОП у складі групи</a:t>
          </a:r>
          <a:endParaRPr lang="ru-RU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/>
            <a:t>Г2. Здатність презентувати ОП</a:t>
          </a:r>
          <a:endParaRPr lang="ru-RU" dirty="0"/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dirty="0" smtClean="0"/>
            <a:t>Г3. Здатність керувати ОП</a:t>
          </a:r>
          <a:endParaRPr lang="ru-RU" dirty="0"/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C0EA9341-D78D-4D5F-897D-A2C9C162ECD8}" type="presOf" srcId="{BBE8A2C2-AC41-4044-BB49-ABD4827A8D8F}" destId="{D1C01F02-667E-4519-9B45-ED397E29BB8B}" srcOrd="0" destOrd="0" presId="urn:microsoft.com/office/officeart/2005/8/layout/vList5"/>
    <dgm:cxn modelId="{48A6B8D8-BDD2-4F35-9369-809D9A7688BC}" type="presOf" srcId="{8DA23200-D90D-48F3-8292-A113FDD1F166}" destId="{D1C01F02-667E-4519-9B45-ED397E29BB8B}" srcOrd="0" destOrd="1" presId="urn:microsoft.com/office/officeart/2005/8/layout/vList5"/>
    <dgm:cxn modelId="{66164B3A-F0A3-4A56-9229-8D9DA3E1C3D3}" type="presOf" srcId="{34E0CC0F-C1E5-437E-91DC-6630BE9D6E9A}" destId="{D1C01F02-667E-4519-9B45-ED397E29BB8B}" srcOrd="0" destOrd="2" presId="urn:microsoft.com/office/officeart/2005/8/layout/vList5"/>
    <dgm:cxn modelId="{F9FFBF14-3155-4082-84B7-41F23D825D8D}" type="presOf" srcId="{E6EAAB32-8B35-4ED0-9943-04DD7F5CA086}" destId="{8BC81AB1-AA14-4BAB-A371-5ABB34375386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A4A4F689-7AA7-4DEF-A890-C2EA30437046}" type="presOf" srcId="{196FD007-4865-41CE-B3E1-7B17AE186873}" destId="{0317F4E8-B178-407D-B556-67AECEF22543}" srcOrd="0" destOrd="0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21B34AA2-EE00-449F-A240-266070A4FA96}" type="presOf" srcId="{CD17EDF4-C6EA-4398-BF8E-26723B1823B1}" destId="{A286C8BC-A08C-4965-BA14-4164C3F88FA1}" srcOrd="0" destOrd="1" presId="urn:microsoft.com/office/officeart/2005/8/layout/vList5"/>
    <dgm:cxn modelId="{4BF9C94F-E173-4BB1-8CDA-46DE41C7AC22}" type="presOf" srcId="{A565A03B-84C2-489D-BDB8-98D12B7011A3}" destId="{20CB85F2-2FB1-4125-94FC-AA56FA51743F}" srcOrd="0" destOrd="0" presId="urn:microsoft.com/office/officeart/2005/8/layout/vList5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E5ABCEA1-3805-48A9-8980-9E8ECB1ECF45}" type="presOf" srcId="{58E9B5F5-1F40-4A99-9FB2-7851D1F4BC8C}" destId="{3D6810E5-5DD0-42FF-B944-DBC69A4780F5}" srcOrd="0" destOrd="1" presId="urn:microsoft.com/office/officeart/2005/8/layout/vList5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2E0F8079-00E1-470E-9DAB-C4322BD17963}" type="presOf" srcId="{A8CF33FA-59C4-49AB-BB4F-AC52C6B333CC}" destId="{786E5120-99CB-4A77-8D57-4CC4F19DBF2D}" srcOrd="0" destOrd="0" presId="urn:microsoft.com/office/officeart/2005/8/layout/vList5"/>
    <dgm:cxn modelId="{C9212E17-B9FD-4F4F-B348-3FC814AF8B71}" type="presOf" srcId="{CAE0300B-B736-4BED-A6E6-C34D3426A002}" destId="{A286C8BC-A08C-4965-BA14-4164C3F88FA1}" srcOrd="0" destOrd="2" presId="urn:microsoft.com/office/officeart/2005/8/layout/vList5"/>
    <dgm:cxn modelId="{ACF14409-1B7D-49B6-A931-C77B4EB75FB1}" type="presOf" srcId="{F2F4E826-F5D9-4D60-AC94-F65061FDFF37}" destId="{B6E3A377-97CE-4428-92DC-C606A21415B5}" srcOrd="0" destOrd="1" presId="urn:microsoft.com/office/officeart/2005/8/layout/vList5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266819D5-D8A9-4E0B-BD22-9C8977EF82E5}" type="presOf" srcId="{80AB6CA9-47CD-44C9-904E-9287520D9419}" destId="{B6E3A377-97CE-4428-92DC-C606A21415B5}" srcOrd="0" destOrd="2" presId="urn:microsoft.com/office/officeart/2005/8/layout/vList5"/>
    <dgm:cxn modelId="{FE8E2373-0AB6-4D78-8E30-EB4BF64C9561}" type="presOf" srcId="{38779F1F-3ADF-4113-9CD5-EBEF43072A4B}" destId="{B6E3A377-97CE-4428-92DC-C606A21415B5}" srcOrd="0" destOrd="0" presId="urn:microsoft.com/office/officeart/2005/8/layout/vList5"/>
    <dgm:cxn modelId="{54BACE07-E310-43F6-B4F0-C130925422CA}" type="presOf" srcId="{759A06C4-BE2D-4047-B1C9-7DA891486978}" destId="{A286C8BC-A08C-4965-BA14-4164C3F88FA1}" srcOrd="0" destOrd="0" presId="urn:microsoft.com/office/officeart/2005/8/layout/vList5"/>
    <dgm:cxn modelId="{8F35B4A0-6A82-4D9B-A37A-50363CD4FF18}" type="presOf" srcId="{96A8E4A2-F565-4035-BF84-BD49AAA00B83}" destId="{DA7EA4A5-5620-4DAF-ABE0-30C853656D72}" srcOrd="0" destOrd="0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B3290337-B382-4E92-94AC-4010FA662F3C}" type="presOf" srcId="{2061F389-F8B9-4EF4-805A-F5CD6AAD03C5}" destId="{3D6810E5-5DD0-42FF-B944-DBC69A4780F5}" srcOrd="0" destOrd="0" presId="urn:microsoft.com/office/officeart/2005/8/layout/vList5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B38D2060-EBAF-4020-91A5-413A0C04A22B}" type="presParOf" srcId="{8BC81AB1-AA14-4BAB-A371-5ABB34375386}" destId="{A0CEBE58-BFA6-4655-8906-78C146C32EB7}" srcOrd="0" destOrd="0" presId="urn:microsoft.com/office/officeart/2005/8/layout/vList5"/>
    <dgm:cxn modelId="{0400720C-DA59-480D-B3A2-7C7B544FE2A0}" type="presParOf" srcId="{A0CEBE58-BFA6-4655-8906-78C146C32EB7}" destId="{0317F4E8-B178-407D-B556-67AECEF22543}" srcOrd="0" destOrd="0" presId="urn:microsoft.com/office/officeart/2005/8/layout/vList5"/>
    <dgm:cxn modelId="{CCF3AEE9-436E-4A78-83E8-5EA84A8265AF}" type="presParOf" srcId="{A0CEBE58-BFA6-4655-8906-78C146C32EB7}" destId="{B6E3A377-97CE-4428-92DC-C606A21415B5}" srcOrd="1" destOrd="0" presId="urn:microsoft.com/office/officeart/2005/8/layout/vList5"/>
    <dgm:cxn modelId="{8C83FCE2-C105-404B-91C6-2ED55C7C3B9B}" type="presParOf" srcId="{8BC81AB1-AA14-4BAB-A371-5ABB34375386}" destId="{FB53D51D-8146-40F8-B6BC-A00A20F9ED1E}" srcOrd="1" destOrd="0" presId="urn:microsoft.com/office/officeart/2005/8/layout/vList5"/>
    <dgm:cxn modelId="{727DCE77-F661-400E-80DE-91BABB1333E1}" type="presParOf" srcId="{8BC81AB1-AA14-4BAB-A371-5ABB34375386}" destId="{BA355705-0ABD-4436-9E43-CED24D873B17}" srcOrd="2" destOrd="0" presId="urn:microsoft.com/office/officeart/2005/8/layout/vList5"/>
    <dgm:cxn modelId="{43952A1F-43E4-4BB4-95DE-BB393E6142AC}" type="presParOf" srcId="{BA355705-0ABD-4436-9E43-CED24D873B17}" destId="{786E5120-99CB-4A77-8D57-4CC4F19DBF2D}" srcOrd="0" destOrd="0" presId="urn:microsoft.com/office/officeart/2005/8/layout/vList5"/>
    <dgm:cxn modelId="{AE7EAF62-07FB-4F46-AACF-DEB3347CF8F7}" type="presParOf" srcId="{BA355705-0ABD-4436-9E43-CED24D873B17}" destId="{D1C01F02-667E-4519-9B45-ED397E29BB8B}" srcOrd="1" destOrd="0" presId="urn:microsoft.com/office/officeart/2005/8/layout/vList5"/>
    <dgm:cxn modelId="{E5DAF66C-1B7E-45A9-B28E-840C47163296}" type="presParOf" srcId="{8BC81AB1-AA14-4BAB-A371-5ABB34375386}" destId="{E0FD4EBA-A1BF-411C-86A2-DFEE1EC7067B}" srcOrd="3" destOrd="0" presId="urn:microsoft.com/office/officeart/2005/8/layout/vList5"/>
    <dgm:cxn modelId="{262B517B-1A4D-4159-B169-B1A3C0C41B18}" type="presParOf" srcId="{8BC81AB1-AA14-4BAB-A371-5ABB34375386}" destId="{53CE538F-8AD1-40D9-99EE-51BE6896CA88}" srcOrd="4" destOrd="0" presId="urn:microsoft.com/office/officeart/2005/8/layout/vList5"/>
    <dgm:cxn modelId="{C0416007-08E8-42BA-B281-A1F355BD0DE7}" type="presParOf" srcId="{53CE538F-8AD1-40D9-99EE-51BE6896CA88}" destId="{20CB85F2-2FB1-4125-94FC-AA56FA51743F}" srcOrd="0" destOrd="0" presId="urn:microsoft.com/office/officeart/2005/8/layout/vList5"/>
    <dgm:cxn modelId="{492DBF0D-0B47-48A8-8581-87CDA5080CFA}" type="presParOf" srcId="{53CE538F-8AD1-40D9-99EE-51BE6896CA88}" destId="{3D6810E5-5DD0-42FF-B944-DBC69A4780F5}" srcOrd="1" destOrd="0" presId="urn:microsoft.com/office/officeart/2005/8/layout/vList5"/>
    <dgm:cxn modelId="{CEEEDE1E-995B-4AF8-8D99-9282879F6C6D}" type="presParOf" srcId="{8BC81AB1-AA14-4BAB-A371-5ABB34375386}" destId="{F0CAB2A3-92BD-4429-914E-61C8D46BB070}" srcOrd="5" destOrd="0" presId="urn:microsoft.com/office/officeart/2005/8/layout/vList5"/>
    <dgm:cxn modelId="{B573F3F4-7D6B-4C4F-9C64-577D689F1C94}" type="presParOf" srcId="{8BC81AB1-AA14-4BAB-A371-5ABB34375386}" destId="{086FD486-D22B-43B8-9343-2269325155BE}" srcOrd="6" destOrd="0" presId="urn:microsoft.com/office/officeart/2005/8/layout/vList5"/>
    <dgm:cxn modelId="{BE3AD4F8-A26C-4ECE-8CAB-CE9B358F0042}" type="presParOf" srcId="{086FD486-D22B-43B8-9343-2269325155BE}" destId="{DA7EA4A5-5620-4DAF-ABE0-30C853656D72}" srcOrd="0" destOrd="0" presId="urn:microsoft.com/office/officeart/2005/8/layout/vList5"/>
    <dgm:cxn modelId="{E10469D5-0C50-4857-8BA3-800105E008C9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/>
            <a:t>Д. </a:t>
          </a:r>
          <a:r>
            <a:rPr lang="ru-RU" sz="1200" dirty="0" err="1" smtClean="0"/>
            <a:t>Планування</a:t>
          </a:r>
          <a:r>
            <a:rPr lang="ru-RU" sz="1200" dirty="0" smtClean="0"/>
            <a:t> та </a:t>
          </a:r>
          <a:r>
            <a:rPr lang="ru-RU" sz="1200" dirty="0" err="1" smtClean="0"/>
            <a:t>виконання</a:t>
          </a:r>
          <a:r>
            <a:rPr lang="ru-RU" sz="1200" dirty="0" smtClean="0"/>
            <a:t> </a:t>
          </a:r>
          <a:r>
            <a:rPr lang="ru-RU" sz="1200" dirty="0" err="1" smtClean="0"/>
            <a:t>наукових</a:t>
          </a:r>
          <a:r>
            <a:rPr lang="ru-RU" sz="1200" dirty="0" smtClean="0"/>
            <a:t>/ </a:t>
          </a:r>
          <a:r>
            <a:rPr lang="ru-RU" sz="1200" dirty="0" err="1" smtClean="0"/>
            <a:t>науково-технічних</a:t>
          </a:r>
          <a:r>
            <a:rPr lang="ru-RU" sz="1200" dirty="0" smtClean="0"/>
            <a:t>/ </a:t>
          </a:r>
          <a:r>
            <a:rPr lang="ru-RU" sz="1200" dirty="0" err="1" smtClean="0"/>
            <a:t>дослідницьких</a:t>
          </a:r>
          <a:r>
            <a:rPr lang="ru-RU" sz="1200" dirty="0" smtClean="0"/>
            <a:t>/ </a:t>
          </a:r>
          <a:r>
            <a:rPr lang="ru-RU" sz="1200" dirty="0" err="1" smtClean="0"/>
            <a:t>творчих</a:t>
          </a:r>
          <a:r>
            <a:rPr lang="ru-RU" sz="1200" dirty="0" smtClean="0"/>
            <a:t> </a:t>
          </a:r>
          <a:r>
            <a:rPr lang="ru-RU" sz="1200" dirty="0" err="1" smtClean="0"/>
            <a:t>проектів</a:t>
          </a:r>
          <a:endParaRPr lang="ru-RU" sz="1200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/>
            <a:t>Д1. Здатність </a:t>
          </a:r>
          <a:r>
            <a:rPr lang="uk-UA" sz="1200" dirty="0" err="1" smtClean="0"/>
            <a:t>обгрунтовувати</a:t>
          </a:r>
          <a:r>
            <a:rPr lang="uk-UA" sz="1200" dirty="0" smtClean="0"/>
            <a:t> та планувати проект </a:t>
          </a:r>
          <a:endParaRPr lang="ru-RU" sz="1200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dirty="0" smtClean="0"/>
            <a:t>Д2. Здатність виконувати проект</a:t>
          </a:r>
          <a:endParaRPr lang="ru-RU" sz="1200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/>
            <a:t>Е. </a:t>
          </a:r>
          <a:r>
            <a:rPr lang="ru-RU" sz="1200" dirty="0" err="1" smtClean="0"/>
            <a:t>Керівництво</a:t>
          </a:r>
          <a:r>
            <a:rPr lang="ru-RU" sz="1200" dirty="0" smtClean="0"/>
            <a:t> ДНТ </a:t>
          </a:r>
          <a:r>
            <a:rPr lang="ru-RU" sz="1200" dirty="0" err="1" smtClean="0"/>
            <a:t>роботою</a:t>
          </a:r>
          <a:r>
            <a:rPr lang="ru-RU" sz="1200" dirty="0" smtClean="0"/>
            <a:t> </a:t>
          </a:r>
          <a:r>
            <a:rPr lang="ru-RU" sz="1200" dirty="0" err="1" smtClean="0"/>
            <a:t>здобувачів</a:t>
          </a:r>
          <a:r>
            <a:rPr lang="ru-RU" sz="1200" dirty="0" smtClean="0"/>
            <a:t> </a:t>
          </a:r>
          <a:r>
            <a:rPr lang="ru-RU" sz="1200" dirty="0" err="1" smtClean="0"/>
            <a:t>вищої</a:t>
          </a:r>
          <a:r>
            <a:rPr lang="ru-RU" sz="1200" dirty="0" smtClean="0"/>
            <a:t> </a:t>
          </a:r>
          <a:r>
            <a:rPr lang="ru-RU" sz="1200" dirty="0" err="1" smtClean="0"/>
            <a:t>освіти</a:t>
          </a:r>
          <a:r>
            <a:rPr lang="ru-RU" sz="1200" dirty="0" smtClean="0"/>
            <a:t>, </a:t>
          </a:r>
          <a:r>
            <a:rPr lang="ru-RU" sz="1200" dirty="0" err="1" smtClean="0"/>
            <a:t>консультування</a:t>
          </a:r>
          <a:r>
            <a:rPr lang="ru-RU" sz="1200" dirty="0" smtClean="0"/>
            <a:t> </a:t>
          </a:r>
          <a:r>
            <a:rPr lang="ru-RU" sz="1200" dirty="0" err="1" smtClean="0"/>
            <a:t>докторантів</a:t>
          </a:r>
          <a:endParaRPr lang="ru-RU" sz="1200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/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/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dirty="0" smtClean="0"/>
            <a:t>Е2. Здатність керувати / консультувати ДНТ роботою здобувачів </a:t>
          </a:r>
          <a:r>
            <a:rPr lang="uk-UA" sz="1200" dirty="0" err="1" smtClean="0"/>
            <a:t>освітньо-наукового</a:t>
          </a:r>
          <a:r>
            <a:rPr lang="uk-UA" sz="1200" dirty="0" smtClean="0"/>
            <a:t> (</a:t>
          </a:r>
          <a:r>
            <a:rPr lang="uk-UA" sz="1200" dirty="0" err="1" smtClean="0"/>
            <a:t>освітньо-творчого</a:t>
          </a:r>
          <a:r>
            <a:rPr lang="uk-UA" sz="1200" dirty="0" smtClean="0"/>
            <a:t>) ступеня</a:t>
          </a:r>
          <a:endParaRPr lang="ru-RU" sz="1200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/>
            <a:t>Є2. Здатність планувати та проводити заходи </a:t>
          </a:r>
          <a:endParaRPr lang="ru-RU" sz="1200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dirty="0" smtClean="0"/>
            <a:t>Ж2. Здатність долучатися до професійного розвитку колег </a:t>
          </a:r>
          <a:endParaRPr lang="ru-RU" sz="1200" dirty="0"/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/>
            <a:t>Д3. Здатність оприлюднювати результати проекту</a:t>
          </a:r>
          <a:endParaRPr lang="ru-RU" sz="1200" dirty="0"/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/>
            <a:t>Д4. Здатність керувати проектом </a:t>
          </a:r>
          <a:endParaRPr lang="ru-RU" sz="1200" dirty="0"/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/>
            <a:t>Ж3. Здатність ініціювати та реалізовувати проекти професійного розвитку</a:t>
          </a:r>
          <a:endParaRPr lang="ru-RU" sz="1200" dirty="0"/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/>
            <a:t>З. </a:t>
          </a:r>
          <a:r>
            <a:rPr lang="ru-RU" sz="1200" dirty="0" err="1" smtClean="0"/>
            <a:t>Експертна</a:t>
          </a:r>
          <a:r>
            <a:rPr lang="ru-RU" sz="1200" dirty="0" smtClean="0"/>
            <a:t> </a:t>
          </a:r>
          <a:r>
            <a:rPr lang="ru-RU" sz="1200" dirty="0" err="1" smtClean="0"/>
            <a:t>діяльність</a:t>
          </a:r>
          <a:r>
            <a:rPr lang="ru-RU" sz="1200" dirty="0" smtClean="0"/>
            <a:t> </a:t>
          </a:r>
          <a:endParaRPr lang="ru-RU" sz="1200" dirty="0"/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/>
            <a:t>З1. Здатність здійснювати професійну/методичну наукову експертизу</a:t>
          </a:r>
          <a:endParaRPr lang="ru-RU" sz="1200" dirty="0"/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dirty="0" smtClean="0"/>
            <a:t>З2. Здатність брати участь у процесах розвитку / врядування ЗВО </a:t>
          </a:r>
          <a:endParaRPr lang="ru-RU" sz="1200" dirty="0"/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FEC10846-7582-41B8-8C7D-9239972F6C13}" type="presOf" srcId="{0FC3756D-7636-41BA-B32E-BC630AACE32E}" destId="{B6E3A377-97CE-4428-92DC-C606A21415B5}" srcOrd="0" destOrd="2" presId="urn:microsoft.com/office/officeart/2005/8/layout/vList5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B2D4DC9D-6FC0-4204-959E-8DAC8C632C3C}" type="presOf" srcId="{196FD007-4865-41CE-B3E1-7B17AE186873}" destId="{0317F4E8-B178-407D-B556-67AECEF22543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3E3AA129-E07D-4D04-AC9D-D3A6AF908CCC}" type="presOf" srcId="{6CD93A7E-E71B-4FBB-A1A4-80690DDA5824}" destId="{72E9021F-B849-4E3D-8EFF-4CB2AB7EF034}" srcOrd="0" destOrd="1" presId="urn:microsoft.com/office/officeart/2005/8/layout/vList5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9FF27F12-018F-4E6F-B1F0-1DC7584C6A93}" type="presOf" srcId="{CD17EDF4-C6EA-4398-BF8E-26723B1823B1}" destId="{A286C8BC-A08C-4965-BA14-4164C3F88FA1}" srcOrd="0" destOrd="1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1C045BE-F5D8-4445-890D-1E9334EA3F59}" type="presOf" srcId="{F0D526CF-A923-4F80-959D-3206C023DF98}" destId="{A286C8BC-A08C-4965-BA14-4164C3F88FA1}" srcOrd="0" destOrd="2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F2150BA2-EF02-4340-901D-CCF6AE083CD0}" type="presOf" srcId="{F2F4E826-F5D9-4D60-AC94-F65061FDFF37}" destId="{B6E3A377-97CE-4428-92DC-C606A21415B5}" srcOrd="0" destOrd="1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A38CEAC3-81D3-4DBA-BF25-9574BE6309A2}" type="presOf" srcId="{A8CF33FA-59C4-49AB-BB4F-AC52C6B333CC}" destId="{786E5120-99CB-4A77-8D57-4CC4F19DBF2D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70F7B71E-F6C7-464B-9DFC-A69F21A1754C}" type="presOf" srcId="{BBE8A2C2-AC41-4044-BB49-ABD4827A8D8F}" destId="{D1C01F02-667E-4519-9B45-ED397E29BB8B}" srcOrd="0" destOrd="0" presId="urn:microsoft.com/office/officeart/2005/8/layout/vList5"/>
    <dgm:cxn modelId="{1D62D9C9-C820-4EFD-95D9-B4F144C2B174}" type="presOf" srcId="{A565A03B-84C2-489D-BDB8-98D12B7011A3}" destId="{20CB85F2-2FB1-4125-94FC-AA56FA51743F}" srcOrd="0" destOrd="0" presId="urn:microsoft.com/office/officeart/2005/8/layout/vList5"/>
    <dgm:cxn modelId="{6DEC0E80-1933-41E1-8FAB-51234AD18AFC}" type="presOf" srcId="{96A8E4A2-F565-4035-BF84-BD49AAA00B83}" destId="{DA7EA4A5-5620-4DAF-ABE0-30C853656D72}" srcOrd="0" destOrd="0" presId="urn:microsoft.com/office/officeart/2005/8/layout/vList5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0F9F7159-5C52-4915-AA87-7A0F4355496D}" type="presOf" srcId="{8DA23200-D90D-48F3-8292-A113FDD1F166}" destId="{D1C01F02-667E-4519-9B45-ED397E29BB8B}" srcOrd="0" destOrd="1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E74C5C5-A057-416E-A1D5-DDFB26065E84}" type="presOf" srcId="{2061F389-F8B9-4EF4-805A-F5CD6AAD03C5}" destId="{3D6810E5-5DD0-42FF-B944-DBC69A4780F5}" srcOrd="0" destOrd="0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CDD7A1AF-4A88-4308-B123-743409F3A2C7}" type="presOf" srcId="{58E9B5F5-1F40-4A99-9FB2-7851D1F4BC8C}" destId="{3D6810E5-5DD0-42FF-B944-DBC69A4780F5}" srcOrd="0" destOrd="1" presId="urn:microsoft.com/office/officeart/2005/8/layout/vList5"/>
    <dgm:cxn modelId="{AB6744ED-B154-47D1-8D85-5DED7451B1C0}" type="presOf" srcId="{759A06C4-BE2D-4047-B1C9-7DA891486978}" destId="{A286C8BC-A08C-4965-BA14-4164C3F88FA1}" srcOrd="0" destOrd="0" presId="urn:microsoft.com/office/officeart/2005/8/layout/vList5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C2B9AF48-8FD5-4121-B5FF-3E6AD5E0B8DE}" type="presOf" srcId="{1C7E63C4-B9DC-40BB-9375-A61A7E457B0A}" destId="{6892EF21-55B9-4176-A99A-6A40E874A0B9}" srcOrd="0" destOrd="0" presId="urn:microsoft.com/office/officeart/2005/8/layout/vList5"/>
    <dgm:cxn modelId="{9ED2893B-9617-4AAC-A2CD-642AC82A22E1}" type="presOf" srcId="{E6EAAB32-8B35-4ED0-9943-04DD7F5CA086}" destId="{8BC81AB1-AA14-4BAB-A371-5ABB34375386}" srcOrd="0" destOrd="0" presId="urn:microsoft.com/office/officeart/2005/8/layout/vList5"/>
    <dgm:cxn modelId="{56FCB4C8-B1AA-4671-AC08-2480BAE482EA}" type="presOf" srcId="{E872662D-CAA2-4A9D-B21E-9E267D79F11F}" destId="{72E9021F-B849-4E3D-8EFF-4CB2AB7EF034}" srcOrd="0" destOrd="0" presId="urn:microsoft.com/office/officeart/2005/8/layout/vList5"/>
    <dgm:cxn modelId="{EE1EEE9E-07E0-4815-99E0-589D2E4A9734}" type="presOf" srcId="{38779F1F-3ADF-4113-9CD5-EBEF43072A4B}" destId="{B6E3A377-97CE-4428-92DC-C606A21415B5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F3FB38F5-B445-4059-BDAE-68AF27477D7D}" type="presOf" srcId="{D136E397-4D9E-4F40-AFD7-E2356815B9BB}" destId="{B6E3A377-97CE-4428-92DC-C606A21415B5}" srcOrd="0" destOrd="3" presId="urn:microsoft.com/office/officeart/2005/8/layout/vList5"/>
    <dgm:cxn modelId="{CDA7B635-5098-420A-A5E0-CC56CD80B86B}" type="presParOf" srcId="{8BC81AB1-AA14-4BAB-A371-5ABB34375386}" destId="{A0CEBE58-BFA6-4655-8906-78C146C32EB7}" srcOrd="0" destOrd="0" presId="urn:microsoft.com/office/officeart/2005/8/layout/vList5"/>
    <dgm:cxn modelId="{9038F9E7-CB76-4A93-BE5C-C9A5FBA31966}" type="presParOf" srcId="{A0CEBE58-BFA6-4655-8906-78C146C32EB7}" destId="{0317F4E8-B178-407D-B556-67AECEF22543}" srcOrd="0" destOrd="0" presId="urn:microsoft.com/office/officeart/2005/8/layout/vList5"/>
    <dgm:cxn modelId="{FFE977E7-67E4-41E8-9E89-992A61ADDAC6}" type="presParOf" srcId="{A0CEBE58-BFA6-4655-8906-78C146C32EB7}" destId="{B6E3A377-97CE-4428-92DC-C606A21415B5}" srcOrd="1" destOrd="0" presId="urn:microsoft.com/office/officeart/2005/8/layout/vList5"/>
    <dgm:cxn modelId="{819C7CF4-C0D4-40C8-A77D-C10BD83BF09C}" type="presParOf" srcId="{8BC81AB1-AA14-4BAB-A371-5ABB34375386}" destId="{FB53D51D-8146-40F8-B6BC-A00A20F9ED1E}" srcOrd="1" destOrd="0" presId="urn:microsoft.com/office/officeart/2005/8/layout/vList5"/>
    <dgm:cxn modelId="{6F785E7A-6C2D-4BA2-B9F2-BDAC5136899F}" type="presParOf" srcId="{8BC81AB1-AA14-4BAB-A371-5ABB34375386}" destId="{BA355705-0ABD-4436-9E43-CED24D873B17}" srcOrd="2" destOrd="0" presId="urn:microsoft.com/office/officeart/2005/8/layout/vList5"/>
    <dgm:cxn modelId="{FFB2F648-0A83-49EF-BE0B-FC2EFA0B0458}" type="presParOf" srcId="{BA355705-0ABD-4436-9E43-CED24D873B17}" destId="{786E5120-99CB-4A77-8D57-4CC4F19DBF2D}" srcOrd="0" destOrd="0" presId="urn:microsoft.com/office/officeart/2005/8/layout/vList5"/>
    <dgm:cxn modelId="{B3BBB264-392A-47CB-A593-F3D56A6BC28D}" type="presParOf" srcId="{BA355705-0ABD-4436-9E43-CED24D873B17}" destId="{D1C01F02-667E-4519-9B45-ED397E29BB8B}" srcOrd="1" destOrd="0" presId="urn:microsoft.com/office/officeart/2005/8/layout/vList5"/>
    <dgm:cxn modelId="{F0C540D5-DC61-4922-9E79-010F95F4BAC3}" type="presParOf" srcId="{8BC81AB1-AA14-4BAB-A371-5ABB34375386}" destId="{E0FD4EBA-A1BF-411C-86A2-DFEE1EC7067B}" srcOrd="3" destOrd="0" presId="urn:microsoft.com/office/officeart/2005/8/layout/vList5"/>
    <dgm:cxn modelId="{C35D508A-1533-49E7-8DE6-B82A9E16505D}" type="presParOf" srcId="{8BC81AB1-AA14-4BAB-A371-5ABB34375386}" destId="{53CE538F-8AD1-40D9-99EE-51BE6896CA88}" srcOrd="4" destOrd="0" presId="urn:microsoft.com/office/officeart/2005/8/layout/vList5"/>
    <dgm:cxn modelId="{5B41425B-F713-4BF3-A24D-5AD9FC33EFAF}" type="presParOf" srcId="{53CE538F-8AD1-40D9-99EE-51BE6896CA88}" destId="{20CB85F2-2FB1-4125-94FC-AA56FA51743F}" srcOrd="0" destOrd="0" presId="urn:microsoft.com/office/officeart/2005/8/layout/vList5"/>
    <dgm:cxn modelId="{A312F89E-9AD7-48A8-BDA6-D44227580753}" type="presParOf" srcId="{53CE538F-8AD1-40D9-99EE-51BE6896CA88}" destId="{3D6810E5-5DD0-42FF-B944-DBC69A4780F5}" srcOrd="1" destOrd="0" presId="urn:microsoft.com/office/officeart/2005/8/layout/vList5"/>
    <dgm:cxn modelId="{2B321D19-6215-4369-BAA6-7BAF46674C1B}" type="presParOf" srcId="{8BC81AB1-AA14-4BAB-A371-5ABB34375386}" destId="{F0CAB2A3-92BD-4429-914E-61C8D46BB070}" srcOrd="5" destOrd="0" presId="urn:microsoft.com/office/officeart/2005/8/layout/vList5"/>
    <dgm:cxn modelId="{AEC2E735-1FB6-4BF6-B00B-E63D611C8C4B}" type="presParOf" srcId="{8BC81AB1-AA14-4BAB-A371-5ABB34375386}" destId="{086FD486-D22B-43B8-9343-2269325155BE}" srcOrd="6" destOrd="0" presId="urn:microsoft.com/office/officeart/2005/8/layout/vList5"/>
    <dgm:cxn modelId="{DC604EC7-892E-44CC-895D-44DEDF94CB77}" type="presParOf" srcId="{086FD486-D22B-43B8-9343-2269325155BE}" destId="{DA7EA4A5-5620-4DAF-ABE0-30C853656D72}" srcOrd="0" destOrd="0" presId="urn:microsoft.com/office/officeart/2005/8/layout/vList5"/>
    <dgm:cxn modelId="{78075368-943C-4EF7-89D9-AEEF1EF1A159}" type="presParOf" srcId="{086FD486-D22B-43B8-9343-2269325155BE}" destId="{A286C8BC-A08C-4965-BA14-4164C3F88FA1}" srcOrd="1" destOrd="0" presId="urn:microsoft.com/office/officeart/2005/8/layout/vList5"/>
    <dgm:cxn modelId="{DB7B5B32-4DC9-4AAC-A4C2-C1783F49E3B4}" type="presParOf" srcId="{8BC81AB1-AA14-4BAB-A371-5ABB34375386}" destId="{9BF320F6-8EE8-415B-A790-69A3530AE077}" srcOrd="7" destOrd="0" presId="urn:microsoft.com/office/officeart/2005/8/layout/vList5"/>
    <dgm:cxn modelId="{F2397B29-6AE6-4CBF-9EC1-EC52B9A73D0F}" type="presParOf" srcId="{8BC81AB1-AA14-4BAB-A371-5ABB34375386}" destId="{3D34CF33-0F57-46A0-A89D-DC5D0FE02C82}" srcOrd="8" destOrd="0" presId="urn:microsoft.com/office/officeart/2005/8/layout/vList5"/>
    <dgm:cxn modelId="{17B7D17C-DE69-4D09-9F83-CB6F0CE9617A}" type="presParOf" srcId="{3D34CF33-0F57-46A0-A89D-DC5D0FE02C82}" destId="{6892EF21-55B9-4176-A99A-6A40E874A0B9}" srcOrd="0" destOrd="0" presId="urn:microsoft.com/office/officeart/2005/8/layout/vList5"/>
    <dgm:cxn modelId="{DF2F1178-4772-4C29-AFDE-498AEA2C3AA1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Б1 Здатність проектувати оцінювання результатів навчання</a:t>
          </a:r>
          <a:endParaRPr lang="ru-RU" dirty="0">
            <a:solidFill>
              <a:srgbClr val="FF0000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В1. Здатність розробляти та удосконалювати зміст освітніх компонентів</a:t>
          </a:r>
          <a:endParaRPr lang="ru-RU" dirty="0">
            <a:solidFill>
              <a:srgbClr val="FF0000"/>
            </a:solidFill>
          </a:endParaRPr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</a:t>
          </a:r>
          <a:r>
            <a:rPr lang="ru-RU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rgbClr val="FF0000"/>
              </a:solidFill>
            </a:rPr>
            <a:t>Розроблення</a:t>
          </a:r>
          <a:r>
            <a:rPr lang="ru-RU" dirty="0" smtClean="0">
              <a:solidFill>
                <a:srgbClr val="FF0000"/>
              </a:solidFill>
            </a:rPr>
            <a:t>, </a:t>
          </a:r>
          <a:r>
            <a:rPr lang="ru-RU" dirty="0" err="1" smtClean="0">
              <a:solidFill>
                <a:srgbClr val="FF0000"/>
              </a:solidFill>
            </a:rPr>
            <a:t>оцінювання</a:t>
          </a:r>
          <a:r>
            <a:rPr lang="ru-RU" dirty="0" smtClean="0">
              <a:solidFill>
                <a:srgbClr val="FF0000"/>
              </a:solidFill>
            </a:rPr>
            <a:t> та </a:t>
          </a:r>
          <a:r>
            <a:rPr lang="ru-RU" dirty="0" err="1" smtClean="0">
              <a:solidFill>
                <a:srgbClr val="FF0000"/>
              </a:solidFill>
            </a:rPr>
            <a:t>удосконалення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освітніх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dirty="0" err="1" smtClean="0">
              <a:solidFill>
                <a:srgbClr val="FF0000"/>
              </a:solidFill>
            </a:rPr>
            <a:t>програм</a:t>
          </a:r>
          <a:endParaRPr lang="ru-RU" dirty="0">
            <a:solidFill>
              <a:srgbClr val="FF0000"/>
            </a:solidFill>
          </a:endParaRPr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Г1. Здатність розробляти та удосконалювати ОП у складі групи</a:t>
          </a:r>
          <a:endParaRPr lang="ru-RU" dirty="0">
            <a:solidFill>
              <a:srgbClr val="FF0000"/>
            </a:solidFill>
          </a:endParaRPr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Г2. Здатність презентувати ОП</a:t>
          </a:r>
          <a:endParaRPr lang="ru-RU" dirty="0">
            <a:solidFill>
              <a:srgbClr val="FF0000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Г3. Здатність керувати ОП</a:t>
          </a:r>
          <a:endParaRPr lang="ru-RU" dirty="0">
            <a:solidFill>
              <a:srgbClr val="FF0000"/>
            </a:solidFill>
          </a:endParaRPr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4FB67-3A1A-4B73-9ECB-0524EC570222}" type="presOf" srcId="{38779F1F-3ADF-4113-9CD5-EBEF43072A4B}" destId="{B6E3A377-97CE-4428-92DC-C606A21415B5}" srcOrd="0" destOrd="0" presId="urn:microsoft.com/office/officeart/2005/8/layout/vList5"/>
    <dgm:cxn modelId="{CC2EBE34-25E2-4C8A-B44E-6D3B21659CCB}" type="presOf" srcId="{80AB6CA9-47CD-44C9-904E-9287520D9419}" destId="{B6E3A377-97CE-4428-92DC-C606A21415B5}" srcOrd="0" destOrd="2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22B50465-C88A-47BA-8A65-21157E9D042B}" type="presOf" srcId="{8DA23200-D90D-48F3-8292-A113FDD1F166}" destId="{D1C01F02-667E-4519-9B45-ED397E29BB8B}" srcOrd="0" destOrd="1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C4797793-77DF-4DA8-997D-45CB240F281D}" type="presOf" srcId="{196FD007-4865-41CE-B3E1-7B17AE186873}" destId="{0317F4E8-B178-407D-B556-67AECEF22543}" srcOrd="0" destOrd="0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B69A2F97-A1DA-4534-A5DC-E904A768F8BE}" type="presOf" srcId="{BBE8A2C2-AC41-4044-BB49-ABD4827A8D8F}" destId="{D1C01F02-667E-4519-9B45-ED397E29BB8B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24B21E0E-3156-4878-818F-A9C5616A6EBF}" type="presOf" srcId="{759A06C4-BE2D-4047-B1C9-7DA891486978}" destId="{A286C8BC-A08C-4965-BA14-4164C3F88FA1}" srcOrd="0" destOrd="0" presId="urn:microsoft.com/office/officeart/2005/8/layout/vList5"/>
    <dgm:cxn modelId="{7BBF0D11-4ED4-4BE0-8FD3-DEBD3A57D8B0}" type="presOf" srcId="{E6EAAB32-8B35-4ED0-9943-04DD7F5CA086}" destId="{8BC81AB1-AA14-4BAB-A371-5ABB34375386}" srcOrd="0" destOrd="0" presId="urn:microsoft.com/office/officeart/2005/8/layout/vList5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49689DAF-A6E3-4347-A344-6E72ACCEFD19}" type="presOf" srcId="{34E0CC0F-C1E5-437E-91DC-6630BE9D6E9A}" destId="{D1C01F02-667E-4519-9B45-ED397E29BB8B}" srcOrd="0" destOrd="2" presId="urn:microsoft.com/office/officeart/2005/8/layout/vList5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BE581072-A25B-40A1-AFEF-E9E0119E9B39}" type="presOf" srcId="{F2F4E826-F5D9-4D60-AC94-F65061FDFF37}" destId="{B6E3A377-97CE-4428-92DC-C606A21415B5}" srcOrd="0" destOrd="1" presId="urn:microsoft.com/office/officeart/2005/8/layout/vList5"/>
    <dgm:cxn modelId="{38491591-1704-44CB-A597-AE47035A972C}" type="presOf" srcId="{A565A03B-84C2-489D-BDB8-98D12B7011A3}" destId="{20CB85F2-2FB1-4125-94FC-AA56FA51743F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26A2A14E-6020-40B1-9FC4-F1505417BC40}" type="presOf" srcId="{CD17EDF4-C6EA-4398-BF8E-26723B1823B1}" destId="{A286C8BC-A08C-4965-BA14-4164C3F88FA1}" srcOrd="0" destOrd="1" presId="urn:microsoft.com/office/officeart/2005/8/layout/vList5"/>
    <dgm:cxn modelId="{59E90224-B1E6-48EC-B092-68253237BF02}" type="presOf" srcId="{96A8E4A2-F565-4035-BF84-BD49AAA00B83}" destId="{DA7EA4A5-5620-4DAF-ABE0-30C853656D72}" srcOrd="0" destOrd="0" presId="urn:microsoft.com/office/officeart/2005/8/layout/vList5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C66A287D-D4EF-4556-8851-763E9F4C88B0}" type="presOf" srcId="{A8CF33FA-59C4-49AB-BB4F-AC52C6B333CC}" destId="{786E5120-99CB-4A77-8D57-4CC4F19DBF2D}" srcOrd="0" destOrd="0" presId="urn:microsoft.com/office/officeart/2005/8/layout/vList5"/>
    <dgm:cxn modelId="{AD481F1E-0D82-417E-BE2B-52A19B0A6092}" type="presOf" srcId="{CAE0300B-B736-4BED-A6E6-C34D3426A002}" destId="{A286C8BC-A08C-4965-BA14-4164C3F88FA1}" srcOrd="0" destOrd="2" presId="urn:microsoft.com/office/officeart/2005/8/layout/vList5"/>
    <dgm:cxn modelId="{763AC4BA-2847-48E7-A839-013F0910CE36}" type="presOf" srcId="{58E9B5F5-1F40-4A99-9FB2-7851D1F4BC8C}" destId="{3D6810E5-5DD0-42FF-B944-DBC69A4780F5}" srcOrd="0" destOrd="1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7587AF00-038D-48B6-B8DA-B2691B331C9A}" type="presOf" srcId="{2061F389-F8B9-4EF4-805A-F5CD6AAD03C5}" destId="{3D6810E5-5DD0-42FF-B944-DBC69A4780F5}" srcOrd="0" destOrd="0" presId="urn:microsoft.com/office/officeart/2005/8/layout/vList5"/>
    <dgm:cxn modelId="{E2316CAF-28DE-4545-B28B-D2ABEB25C2B9}" type="presParOf" srcId="{8BC81AB1-AA14-4BAB-A371-5ABB34375386}" destId="{A0CEBE58-BFA6-4655-8906-78C146C32EB7}" srcOrd="0" destOrd="0" presId="urn:microsoft.com/office/officeart/2005/8/layout/vList5"/>
    <dgm:cxn modelId="{285AB434-6FB7-463C-995A-45B8A1DAA6D3}" type="presParOf" srcId="{A0CEBE58-BFA6-4655-8906-78C146C32EB7}" destId="{0317F4E8-B178-407D-B556-67AECEF22543}" srcOrd="0" destOrd="0" presId="urn:microsoft.com/office/officeart/2005/8/layout/vList5"/>
    <dgm:cxn modelId="{F6C15266-AFD3-4F57-AAAD-7CA4B605F39D}" type="presParOf" srcId="{A0CEBE58-BFA6-4655-8906-78C146C32EB7}" destId="{B6E3A377-97CE-4428-92DC-C606A21415B5}" srcOrd="1" destOrd="0" presId="urn:microsoft.com/office/officeart/2005/8/layout/vList5"/>
    <dgm:cxn modelId="{9D0386D6-2C98-4113-992C-9FD5FD8B81AE}" type="presParOf" srcId="{8BC81AB1-AA14-4BAB-A371-5ABB34375386}" destId="{FB53D51D-8146-40F8-B6BC-A00A20F9ED1E}" srcOrd="1" destOrd="0" presId="urn:microsoft.com/office/officeart/2005/8/layout/vList5"/>
    <dgm:cxn modelId="{56D2ED34-B93A-4864-B1A1-52B5E97F1884}" type="presParOf" srcId="{8BC81AB1-AA14-4BAB-A371-5ABB34375386}" destId="{BA355705-0ABD-4436-9E43-CED24D873B17}" srcOrd="2" destOrd="0" presId="urn:microsoft.com/office/officeart/2005/8/layout/vList5"/>
    <dgm:cxn modelId="{59AE1D09-534B-43DD-AE09-282DC6998D60}" type="presParOf" srcId="{BA355705-0ABD-4436-9E43-CED24D873B17}" destId="{786E5120-99CB-4A77-8D57-4CC4F19DBF2D}" srcOrd="0" destOrd="0" presId="urn:microsoft.com/office/officeart/2005/8/layout/vList5"/>
    <dgm:cxn modelId="{23335A0E-7509-48B9-94CB-0548EC527695}" type="presParOf" srcId="{BA355705-0ABD-4436-9E43-CED24D873B17}" destId="{D1C01F02-667E-4519-9B45-ED397E29BB8B}" srcOrd="1" destOrd="0" presId="urn:microsoft.com/office/officeart/2005/8/layout/vList5"/>
    <dgm:cxn modelId="{89E65953-E9F2-48A4-B0A8-0B22D1849830}" type="presParOf" srcId="{8BC81AB1-AA14-4BAB-A371-5ABB34375386}" destId="{E0FD4EBA-A1BF-411C-86A2-DFEE1EC7067B}" srcOrd="3" destOrd="0" presId="urn:microsoft.com/office/officeart/2005/8/layout/vList5"/>
    <dgm:cxn modelId="{574E836E-9472-4976-9F6D-C02F72158681}" type="presParOf" srcId="{8BC81AB1-AA14-4BAB-A371-5ABB34375386}" destId="{53CE538F-8AD1-40D9-99EE-51BE6896CA88}" srcOrd="4" destOrd="0" presId="urn:microsoft.com/office/officeart/2005/8/layout/vList5"/>
    <dgm:cxn modelId="{B4C64C3C-399C-40CE-8576-2EBF0AD3EB06}" type="presParOf" srcId="{53CE538F-8AD1-40D9-99EE-51BE6896CA88}" destId="{20CB85F2-2FB1-4125-94FC-AA56FA51743F}" srcOrd="0" destOrd="0" presId="urn:microsoft.com/office/officeart/2005/8/layout/vList5"/>
    <dgm:cxn modelId="{7BE4C8E0-FE08-4CA9-9AAD-C63F609B0C6A}" type="presParOf" srcId="{53CE538F-8AD1-40D9-99EE-51BE6896CA88}" destId="{3D6810E5-5DD0-42FF-B944-DBC69A4780F5}" srcOrd="1" destOrd="0" presId="urn:microsoft.com/office/officeart/2005/8/layout/vList5"/>
    <dgm:cxn modelId="{BFD06ED1-0A5F-4E10-9571-F34485515240}" type="presParOf" srcId="{8BC81AB1-AA14-4BAB-A371-5ABB34375386}" destId="{F0CAB2A3-92BD-4429-914E-61C8D46BB070}" srcOrd="5" destOrd="0" presId="urn:microsoft.com/office/officeart/2005/8/layout/vList5"/>
    <dgm:cxn modelId="{68EA0FC5-F56C-49B4-A080-4CEC1A04EED0}" type="presParOf" srcId="{8BC81AB1-AA14-4BAB-A371-5ABB34375386}" destId="{086FD486-D22B-43B8-9343-2269325155BE}" srcOrd="6" destOrd="0" presId="urn:microsoft.com/office/officeart/2005/8/layout/vList5"/>
    <dgm:cxn modelId="{F329E543-F735-4D27-BAC6-5239C35B0B81}" type="presParOf" srcId="{086FD486-D22B-43B8-9343-2269325155BE}" destId="{DA7EA4A5-5620-4DAF-ABE0-30C853656D72}" srcOrd="0" destOrd="0" presId="urn:microsoft.com/office/officeart/2005/8/layout/vList5"/>
    <dgm:cxn modelId="{EABA8511-D55C-42F0-8601-B76AE49515DF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Д. </a:t>
          </a:r>
          <a:r>
            <a:rPr lang="ru-RU" sz="1200" dirty="0" err="1" smtClean="0">
              <a:solidFill>
                <a:srgbClr val="FF0000"/>
              </a:solidFill>
            </a:rPr>
            <a:t>Планування</a:t>
          </a:r>
          <a:r>
            <a:rPr lang="ru-RU" sz="1200" dirty="0" smtClean="0">
              <a:solidFill>
                <a:srgbClr val="FF0000"/>
              </a:solidFill>
            </a:rPr>
            <a:t> та </a:t>
          </a:r>
          <a:r>
            <a:rPr lang="ru-RU" sz="1200" dirty="0" err="1" smtClean="0">
              <a:solidFill>
                <a:srgbClr val="FF0000"/>
              </a:solidFill>
            </a:rPr>
            <a:t>виконання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наукових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науково-технічних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дослідницьких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творчих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проектів</a:t>
          </a:r>
          <a:endParaRPr lang="ru-RU" sz="1200" dirty="0">
            <a:solidFill>
              <a:srgbClr val="FF0000"/>
            </a:solidFill>
          </a:endParaRPr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Д1. Здатність </a:t>
          </a:r>
          <a:r>
            <a:rPr lang="uk-UA" sz="1200" dirty="0" err="1" smtClean="0">
              <a:solidFill>
                <a:srgbClr val="FF0000"/>
              </a:solidFill>
            </a:rPr>
            <a:t>обгрунтовувати</a:t>
          </a:r>
          <a:r>
            <a:rPr lang="uk-UA" sz="1200" dirty="0" smtClean="0">
              <a:solidFill>
                <a:srgbClr val="FF0000"/>
              </a:solidFill>
            </a:rPr>
            <a:t> та планувати проект </a:t>
          </a:r>
          <a:endParaRPr lang="ru-RU" sz="1200" dirty="0">
            <a:solidFill>
              <a:srgbClr val="FF0000"/>
            </a:solidFill>
          </a:endParaRPr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Д2. Здатність виконувати проект</a:t>
          </a:r>
          <a:endParaRPr lang="ru-RU" sz="1200" dirty="0">
            <a:solidFill>
              <a:srgbClr val="FF0000"/>
            </a:solidFill>
          </a:endParaRPr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Е. </a:t>
          </a:r>
          <a:r>
            <a:rPr lang="ru-RU" sz="1200" dirty="0" err="1" smtClean="0">
              <a:solidFill>
                <a:srgbClr val="FF0000"/>
              </a:solidFill>
            </a:rPr>
            <a:t>Керівництво</a:t>
          </a:r>
          <a:r>
            <a:rPr lang="ru-RU" sz="1200" dirty="0" smtClean="0">
              <a:solidFill>
                <a:srgbClr val="FF0000"/>
              </a:solidFill>
            </a:rPr>
            <a:t> ДНТ </a:t>
          </a:r>
          <a:r>
            <a:rPr lang="ru-RU" sz="1200" dirty="0" err="1" smtClean="0">
              <a:solidFill>
                <a:srgbClr val="FF0000"/>
              </a:solidFill>
            </a:rPr>
            <a:t>роботою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здобувачів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вищої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освіти</a:t>
          </a:r>
          <a:r>
            <a:rPr lang="ru-RU" sz="1200" dirty="0" smtClean="0">
              <a:solidFill>
                <a:srgbClr val="FF0000"/>
              </a:solidFill>
            </a:rPr>
            <a:t>, </a:t>
          </a:r>
          <a:r>
            <a:rPr lang="ru-RU" sz="1200" dirty="0" err="1" smtClean="0">
              <a:solidFill>
                <a:srgbClr val="FF0000"/>
              </a:solidFill>
            </a:rPr>
            <a:t>консультування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докторантів</a:t>
          </a:r>
          <a:endParaRPr lang="ru-RU" sz="1200" dirty="0">
            <a:solidFill>
              <a:srgbClr val="FF0000"/>
            </a:solidFill>
          </a:endParaRPr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>
            <a:solidFill>
              <a:srgbClr val="FF0000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Е2. Здатність керувати / консультувати ДНТ роботою здобувачів </a:t>
          </a:r>
          <a:r>
            <a:rPr lang="uk-UA" sz="1200" dirty="0" err="1" smtClean="0">
              <a:solidFill>
                <a:srgbClr val="FF0000"/>
              </a:solidFill>
            </a:rPr>
            <a:t>освітньо-наукового</a:t>
          </a:r>
          <a:r>
            <a:rPr lang="uk-UA" sz="1200" dirty="0" smtClean="0">
              <a:solidFill>
                <a:srgbClr val="FF0000"/>
              </a:solidFill>
            </a:rPr>
            <a:t> (</a:t>
          </a:r>
          <a:r>
            <a:rPr lang="uk-UA" sz="1200" dirty="0" err="1" smtClean="0">
              <a:solidFill>
                <a:srgbClr val="FF0000"/>
              </a:solidFill>
            </a:rPr>
            <a:t>освітньо-творчого</a:t>
          </a:r>
          <a:r>
            <a:rPr lang="uk-UA" sz="1200" dirty="0" smtClean="0">
              <a:solidFill>
                <a:srgbClr val="FF0000"/>
              </a:solidFill>
            </a:rPr>
            <a:t>) ступеня</a:t>
          </a:r>
          <a:endParaRPr lang="ru-RU" sz="1200" dirty="0">
            <a:solidFill>
              <a:srgbClr val="FF0000"/>
            </a:solidFill>
          </a:endParaRPr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Є2. Здатність планувати та проводити заходи </a:t>
          </a:r>
          <a:endParaRPr lang="ru-RU" sz="1200" dirty="0">
            <a:solidFill>
              <a:srgbClr val="FF0000"/>
            </a:solidFill>
          </a:endParaRPr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Ж2. Здатність долучатися до професійного розвитку колег </a:t>
          </a:r>
          <a:endParaRPr lang="ru-RU" sz="1200" dirty="0">
            <a:solidFill>
              <a:srgbClr val="FF0000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Д3. Здатність оприлюднювати результати проекту</a:t>
          </a:r>
          <a:endParaRPr lang="ru-RU" sz="1200" dirty="0">
            <a:solidFill>
              <a:srgbClr val="FF0000"/>
            </a:solidFill>
          </a:endParaRPr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Д4. Здатність керувати проектом </a:t>
          </a:r>
          <a:endParaRPr lang="ru-RU" sz="1200" dirty="0">
            <a:solidFill>
              <a:srgbClr val="FF0000"/>
            </a:solidFill>
          </a:endParaRPr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Ж3. Здатність ініціювати та реалізовувати проекти професійного розвитку</a:t>
          </a:r>
          <a:endParaRPr lang="ru-RU" sz="1200" dirty="0">
            <a:solidFill>
              <a:srgbClr val="FF0000"/>
            </a:solidFill>
          </a:endParaRPr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З. </a:t>
          </a:r>
          <a:r>
            <a:rPr lang="ru-RU" sz="1200" dirty="0" err="1" smtClean="0">
              <a:solidFill>
                <a:srgbClr val="FF0000"/>
              </a:solidFill>
            </a:rPr>
            <a:t>Експертна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діяльність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endParaRPr lang="ru-RU" sz="1200" dirty="0">
            <a:solidFill>
              <a:srgbClr val="FF0000"/>
            </a:solidFill>
          </a:endParaRPr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З1. Здатність здійснювати професійну/методичну наукову експертизу</a:t>
          </a:r>
          <a:endParaRPr lang="ru-RU" sz="1200" dirty="0">
            <a:solidFill>
              <a:srgbClr val="FF0000"/>
            </a:solidFill>
          </a:endParaRPr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З2. Здатність брати участь у процесах розвитку / врядування ЗВО </a:t>
          </a:r>
          <a:endParaRPr lang="ru-RU" sz="1200" dirty="0">
            <a:solidFill>
              <a:srgbClr val="FF0000"/>
            </a:solidFill>
          </a:endParaRPr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60E5A-E9EA-47B3-837D-8984A221F9A1}" type="presOf" srcId="{A8CF33FA-59C4-49AB-BB4F-AC52C6B333CC}" destId="{786E5120-99CB-4A77-8D57-4CC4F19DBF2D}" srcOrd="0" destOrd="0" presId="urn:microsoft.com/office/officeart/2005/8/layout/vList5"/>
    <dgm:cxn modelId="{5E5BA7A0-65CF-431D-9F6E-2323DC98E855}" type="presOf" srcId="{38779F1F-3ADF-4113-9CD5-EBEF43072A4B}" destId="{B6E3A377-97CE-4428-92DC-C606A21415B5}" srcOrd="0" destOrd="0" presId="urn:microsoft.com/office/officeart/2005/8/layout/vList5"/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4C136186-8A7E-49B1-BBAF-30F0ADC36578}" type="presOf" srcId="{F2F4E826-F5D9-4D60-AC94-F65061FDFF37}" destId="{B6E3A377-97CE-4428-92DC-C606A21415B5}" srcOrd="0" destOrd="1" presId="urn:microsoft.com/office/officeart/2005/8/layout/vList5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D62D2528-D678-471A-BDC5-C83304D90169}" type="presOf" srcId="{E872662D-CAA2-4A9D-B21E-9E267D79F11F}" destId="{72E9021F-B849-4E3D-8EFF-4CB2AB7EF034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47457AB3-A218-467F-BF77-A92433E7C4B2}" type="presOf" srcId="{1C7E63C4-B9DC-40BB-9375-A61A7E457B0A}" destId="{6892EF21-55B9-4176-A99A-6A40E874A0B9}" srcOrd="0" destOrd="0" presId="urn:microsoft.com/office/officeart/2005/8/layout/vList5"/>
    <dgm:cxn modelId="{ED406F81-E710-42E5-8EEE-3ACF417DE470}" type="presOf" srcId="{D136E397-4D9E-4F40-AFD7-E2356815B9BB}" destId="{B6E3A377-97CE-4428-92DC-C606A21415B5}" srcOrd="0" destOrd="3" presId="urn:microsoft.com/office/officeart/2005/8/layout/vList5"/>
    <dgm:cxn modelId="{3B2122B5-777F-4F75-9288-407DE091EB6B}" type="presOf" srcId="{196FD007-4865-41CE-B3E1-7B17AE186873}" destId="{0317F4E8-B178-407D-B556-67AECEF22543}" srcOrd="0" destOrd="0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07854DC8-9FA3-441B-8773-CB77ACD69B6E}" type="presOf" srcId="{BBE8A2C2-AC41-4044-BB49-ABD4827A8D8F}" destId="{D1C01F02-667E-4519-9B45-ED397E29BB8B}" srcOrd="0" destOrd="0" presId="urn:microsoft.com/office/officeart/2005/8/layout/vList5"/>
    <dgm:cxn modelId="{AB4A1B3E-A6A8-400F-AC87-8EA0246AB364}" type="presOf" srcId="{E6EAAB32-8B35-4ED0-9943-04DD7F5CA086}" destId="{8BC81AB1-AA14-4BAB-A371-5ABB34375386}" srcOrd="0" destOrd="0" presId="urn:microsoft.com/office/officeart/2005/8/layout/vList5"/>
    <dgm:cxn modelId="{FB735575-7854-424D-8EC0-34BC088E63AC}" type="presOf" srcId="{58E9B5F5-1F40-4A99-9FB2-7851D1F4BC8C}" destId="{3D6810E5-5DD0-42FF-B944-DBC69A4780F5}" srcOrd="0" destOrd="1" presId="urn:microsoft.com/office/officeart/2005/8/layout/vList5"/>
    <dgm:cxn modelId="{A40AEC11-38C1-40D2-B1F2-AE7F08A31150}" type="presOf" srcId="{F0D526CF-A923-4F80-959D-3206C023DF98}" destId="{A286C8BC-A08C-4965-BA14-4164C3F88FA1}" srcOrd="0" destOrd="2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947E0827-046C-4DB6-B883-B536F573A686}" type="presOf" srcId="{A565A03B-84C2-489D-BDB8-98D12B7011A3}" destId="{20CB85F2-2FB1-4125-94FC-AA56FA51743F}" srcOrd="0" destOrd="0" presId="urn:microsoft.com/office/officeart/2005/8/layout/vList5"/>
    <dgm:cxn modelId="{2DCE6C59-B8AB-4D18-842B-F7643FD3FBBB}" type="presOf" srcId="{2061F389-F8B9-4EF4-805A-F5CD6AAD03C5}" destId="{3D6810E5-5DD0-42FF-B944-DBC69A4780F5}" srcOrd="0" destOrd="0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F5A6D981-8BB2-42A2-84ED-7C90CE8A1D21}" type="presOf" srcId="{96A8E4A2-F565-4035-BF84-BD49AAA00B83}" destId="{DA7EA4A5-5620-4DAF-ABE0-30C853656D72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77EC3A11-C9EC-41C8-86FA-DFA112156509}" type="presOf" srcId="{CD17EDF4-C6EA-4398-BF8E-26723B1823B1}" destId="{A286C8BC-A08C-4965-BA14-4164C3F88FA1}" srcOrd="0" destOrd="1" presId="urn:microsoft.com/office/officeart/2005/8/layout/vList5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662DA5FE-F94D-4B0A-87A8-A5458C346C87}" type="presOf" srcId="{8DA23200-D90D-48F3-8292-A113FDD1F166}" destId="{D1C01F02-667E-4519-9B45-ED397E29BB8B}" srcOrd="0" destOrd="1" presId="urn:microsoft.com/office/officeart/2005/8/layout/vList5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E225BAAA-57BF-4190-A8AB-FE94952E8C64}" type="presOf" srcId="{759A06C4-BE2D-4047-B1C9-7DA891486978}" destId="{A286C8BC-A08C-4965-BA14-4164C3F88FA1}" srcOrd="0" destOrd="0" presId="urn:microsoft.com/office/officeart/2005/8/layout/vList5"/>
    <dgm:cxn modelId="{0B8520A5-F1AF-407F-8E2E-844CEDCB4156}" type="presOf" srcId="{6CD93A7E-E71B-4FBB-A1A4-80690DDA5824}" destId="{72E9021F-B849-4E3D-8EFF-4CB2AB7EF034}" srcOrd="0" destOrd="1" presId="urn:microsoft.com/office/officeart/2005/8/layout/vList5"/>
    <dgm:cxn modelId="{5A6CDE3D-FECE-44E8-8734-431133BE883B}" type="presOf" srcId="{0FC3756D-7636-41BA-B32E-BC630AACE32E}" destId="{B6E3A377-97CE-4428-92DC-C606A21415B5}" srcOrd="0" destOrd="2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A4EC7A69-3A96-4DB7-BAC8-50012B874B98}" type="presParOf" srcId="{8BC81AB1-AA14-4BAB-A371-5ABB34375386}" destId="{A0CEBE58-BFA6-4655-8906-78C146C32EB7}" srcOrd="0" destOrd="0" presId="urn:microsoft.com/office/officeart/2005/8/layout/vList5"/>
    <dgm:cxn modelId="{ADEF589E-A4AB-47DC-B9B9-CD72C0E00F99}" type="presParOf" srcId="{A0CEBE58-BFA6-4655-8906-78C146C32EB7}" destId="{0317F4E8-B178-407D-B556-67AECEF22543}" srcOrd="0" destOrd="0" presId="urn:microsoft.com/office/officeart/2005/8/layout/vList5"/>
    <dgm:cxn modelId="{11843B83-B4EB-4D08-96B6-F65F6A73E18C}" type="presParOf" srcId="{A0CEBE58-BFA6-4655-8906-78C146C32EB7}" destId="{B6E3A377-97CE-4428-92DC-C606A21415B5}" srcOrd="1" destOrd="0" presId="urn:microsoft.com/office/officeart/2005/8/layout/vList5"/>
    <dgm:cxn modelId="{62F00246-B275-4B83-AE49-8A3BDDAF374F}" type="presParOf" srcId="{8BC81AB1-AA14-4BAB-A371-5ABB34375386}" destId="{FB53D51D-8146-40F8-B6BC-A00A20F9ED1E}" srcOrd="1" destOrd="0" presId="urn:microsoft.com/office/officeart/2005/8/layout/vList5"/>
    <dgm:cxn modelId="{E300AB3C-0C5D-4728-B399-926B08147E24}" type="presParOf" srcId="{8BC81AB1-AA14-4BAB-A371-5ABB34375386}" destId="{BA355705-0ABD-4436-9E43-CED24D873B17}" srcOrd="2" destOrd="0" presId="urn:microsoft.com/office/officeart/2005/8/layout/vList5"/>
    <dgm:cxn modelId="{D822AC6D-5CD0-4CFE-A993-FC2917F0CA5B}" type="presParOf" srcId="{BA355705-0ABD-4436-9E43-CED24D873B17}" destId="{786E5120-99CB-4A77-8D57-4CC4F19DBF2D}" srcOrd="0" destOrd="0" presId="urn:microsoft.com/office/officeart/2005/8/layout/vList5"/>
    <dgm:cxn modelId="{3752D554-284F-4308-A010-282126AF6B97}" type="presParOf" srcId="{BA355705-0ABD-4436-9E43-CED24D873B17}" destId="{D1C01F02-667E-4519-9B45-ED397E29BB8B}" srcOrd="1" destOrd="0" presId="urn:microsoft.com/office/officeart/2005/8/layout/vList5"/>
    <dgm:cxn modelId="{311342EC-25BE-4E7B-97B9-8E37BA24A2D5}" type="presParOf" srcId="{8BC81AB1-AA14-4BAB-A371-5ABB34375386}" destId="{E0FD4EBA-A1BF-411C-86A2-DFEE1EC7067B}" srcOrd="3" destOrd="0" presId="urn:microsoft.com/office/officeart/2005/8/layout/vList5"/>
    <dgm:cxn modelId="{ABE3E75B-8408-499B-8777-E3441817B3C4}" type="presParOf" srcId="{8BC81AB1-AA14-4BAB-A371-5ABB34375386}" destId="{53CE538F-8AD1-40D9-99EE-51BE6896CA88}" srcOrd="4" destOrd="0" presId="urn:microsoft.com/office/officeart/2005/8/layout/vList5"/>
    <dgm:cxn modelId="{18AABFAA-8827-4598-BA4E-F4DCBAF80765}" type="presParOf" srcId="{53CE538F-8AD1-40D9-99EE-51BE6896CA88}" destId="{20CB85F2-2FB1-4125-94FC-AA56FA51743F}" srcOrd="0" destOrd="0" presId="urn:microsoft.com/office/officeart/2005/8/layout/vList5"/>
    <dgm:cxn modelId="{CE8C8360-C466-496D-B53E-62EBB525B7DF}" type="presParOf" srcId="{53CE538F-8AD1-40D9-99EE-51BE6896CA88}" destId="{3D6810E5-5DD0-42FF-B944-DBC69A4780F5}" srcOrd="1" destOrd="0" presId="urn:microsoft.com/office/officeart/2005/8/layout/vList5"/>
    <dgm:cxn modelId="{1857D2DC-E06B-4E69-B16A-167920B7DA05}" type="presParOf" srcId="{8BC81AB1-AA14-4BAB-A371-5ABB34375386}" destId="{F0CAB2A3-92BD-4429-914E-61C8D46BB070}" srcOrd="5" destOrd="0" presId="urn:microsoft.com/office/officeart/2005/8/layout/vList5"/>
    <dgm:cxn modelId="{31BC5F47-D66E-480F-8726-4885743025A3}" type="presParOf" srcId="{8BC81AB1-AA14-4BAB-A371-5ABB34375386}" destId="{086FD486-D22B-43B8-9343-2269325155BE}" srcOrd="6" destOrd="0" presId="urn:microsoft.com/office/officeart/2005/8/layout/vList5"/>
    <dgm:cxn modelId="{485ADE39-8901-4D76-A5DF-B703F214CF68}" type="presParOf" srcId="{086FD486-D22B-43B8-9343-2269325155BE}" destId="{DA7EA4A5-5620-4DAF-ABE0-30C853656D72}" srcOrd="0" destOrd="0" presId="urn:microsoft.com/office/officeart/2005/8/layout/vList5"/>
    <dgm:cxn modelId="{46FCAEC8-7C41-47EE-97A7-82325FC4B1A5}" type="presParOf" srcId="{086FD486-D22B-43B8-9343-2269325155BE}" destId="{A286C8BC-A08C-4965-BA14-4164C3F88FA1}" srcOrd="1" destOrd="0" presId="urn:microsoft.com/office/officeart/2005/8/layout/vList5"/>
    <dgm:cxn modelId="{131B8561-CB91-490D-B4C9-BCEB0D269665}" type="presParOf" srcId="{8BC81AB1-AA14-4BAB-A371-5ABB34375386}" destId="{9BF320F6-8EE8-415B-A790-69A3530AE077}" srcOrd="7" destOrd="0" presId="urn:microsoft.com/office/officeart/2005/8/layout/vList5"/>
    <dgm:cxn modelId="{DE90C208-B2F4-467E-BC9C-C61BC86A6FB9}" type="presParOf" srcId="{8BC81AB1-AA14-4BAB-A371-5ABB34375386}" destId="{3D34CF33-0F57-46A0-A89D-DC5D0FE02C82}" srcOrd="8" destOrd="0" presId="urn:microsoft.com/office/officeart/2005/8/layout/vList5"/>
    <dgm:cxn modelId="{DA750B7E-7560-462C-BA42-EB8142918EA3}" type="presParOf" srcId="{3D34CF33-0F57-46A0-A89D-DC5D0FE02C82}" destId="{6892EF21-55B9-4176-A99A-6A40E874A0B9}" srcOrd="0" destOrd="0" presId="urn:microsoft.com/office/officeart/2005/8/layout/vList5"/>
    <dgm:cxn modelId="{D1B48C7E-0422-4931-A3B6-CB5D2F74701E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Б1 Здатність проектувати оцінювання результатів навчання</a:t>
          </a:r>
          <a:endParaRPr lang="ru-RU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В1. Здатність розробляти та удосконалювати зміст освітніх компонентів</a:t>
          </a:r>
          <a:endParaRPr lang="ru-RU" dirty="0">
            <a:solidFill>
              <a:schemeClr val="tx1"/>
            </a:solidFill>
          </a:endParaRPr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</a:t>
          </a:r>
          <a:r>
            <a:rPr lang="ru-RU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Розроблення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оцінювання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удосконалення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освітніх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програм</a:t>
          </a:r>
          <a:endParaRPr lang="ru-RU" dirty="0">
            <a:solidFill>
              <a:schemeClr val="bg1"/>
            </a:solidFill>
          </a:endParaRPr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Г1. Здатність розробляти та удосконалювати ОП у складі групи</a:t>
          </a:r>
          <a:endParaRPr lang="ru-RU" dirty="0">
            <a:solidFill>
              <a:schemeClr val="tx1"/>
            </a:solidFill>
          </a:endParaRPr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Г2. Здатність презентувати ОП</a:t>
          </a:r>
          <a:endParaRPr lang="ru-RU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Г3. Здатність керувати ОП</a:t>
          </a:r>
          <a:endParaRPr lang="ru-RU" dirty="0">
            <a:solidFill>
              <a:srgbClr val="FF0000"/>
            </a:solidFill>
          </a:endParaRPr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3DCF9-5CD0-4199-9916-2DAD66EA9082}" type="presOf" srcId="{F2F4E826-F5D9-4D60-AC94-F65061FDFF37}" destId="{B6E3A377-97CE-4428-92DC-C606A21415B5}" srcOrd="0" destOrd="1" presId="urn:microsoft.com/office/officeart/2005/8/layout/vList5"/>
    <dgm:cxn modelId="{BE72D8BC-14E5-491F-B5B5-E8A50181AEC9}" type="presOf" srcId="{BBE8A2C2-AC41-4044-BB49-ABD4827A8D8F}" destId="{D1C01F02-667E-4519-9B45-ED397E29BB8B}" srcOrd="0" destOrd="0" presId="urn:microsoft.com/office/officeart/2005/8/layout/vList5"/>
    <dgm:cxn modelId="{79C51D6A-F828-42F9-90DF-9C96FC0B273B}" type="presOf" srcId="{58E9B5F5-1F40-4A99-9FB2-7851D1F4BC8C}" destId="{3D6810E5-5DD0-42FF-B944-DBC69A4780F5}" srcOrd="0" destOrd="1" presId="urn:microsoft.com/office/officeart/2005/8/layout/vList5"/>
    <dgm:cxn modelId="{11DA3C27-FEEE-4A26-9E2E-1C7233278CB4}" type="presOf" srcId="{759A06C4-BE2D-4047-B1C9-7DA891486978}" destId="{A286C8BC-A08C-4965-BA14-4164C3F88FA1}" srcOrd="0" destOrd="0" presId="urn:microsoft.com/office/officeart/2005/8/layout/vList5"/>
    <dgm:cxn modelId="{EC682293-BB02-4497-830E-2DA940EF605E}" type="presOf" srcId="{34E0CC0F-C1E5-437E-91DC-6630BE9D6E9A}" destId="{D1C01F02-667E-4519-9B45-ED397E29BB8B}" srcOrd="0" destOrd="2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473DA017-5395-43F2-A674-20FB9BFCD369}" type="presOf" srcId="{CD17EDF4-C6EA-4398-BF8E-26723B1823B1}" destId="{A286C8BC-A08C-4965-BA14-4164C3F88FA1}" srcOrd="0" destOrd="1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71C32093-2AB8-463A-9DDE-87E2B92660C1}" type="presOf" srcId="{96A8E4A2-F565-4035-BF84-BD49AAA00B83}" destId="{DA7EA4A5-5620-4DAF-ABE0-30C853656D72}" srcOrd="0" destOrd="0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CF5E2359-951D-4748-93E2-BC6CC5E11482}" type="presOf" srcId="{38779F1F-3ADF-4113-9CD5-EBEF43072A4B}" destId="{B6E3A377-97CE-4428-92DC-C606A21415B5}" srcOrd="0" destOrd="0" presId="urn:microsoft.com/office/officeart/2005/8/layout/vList5"/>
    <dgm:cxn modelId="{A914855C-A79F-401D-9384-DA4070D91BA3}" type="presOf" srcId="{2061F389-F8B9-4EF4-805A-F5CD6AAD03C5}" destId="{3D6810E5-5DD0-42FF-B944-DBC69A4780F5}" srcOrd="0" destOrd="0" presId="urn:microsoft.com/office/officeart/2005/8/layout/vList5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E25085B1-3A44-4CD8-B17B-00F35D05AB5D}" type="presOf" srcId="{196FD007-4865-41CE-B3E1-7B17AE186873}" destId="{0317F4E8-B178-407D-B556-67AECEF22543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440BA3CB-254F-427B-B829-E170898A7464}" type="presOf" srcId="{A8CF33FA-59C4-49AB-BB4F-AC52C6B333CC}" destId="{786E5120-99CB-4A77-8D57-4CC4F19DBF2D}" srcOrd="0" destOrd="0" presId="urn:microsoft.com/office/officeart/2005/8/layout/vList5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97C8C464-CD64-45F5-8159-44325621EC4B}" type="presOf" srcId="{80AB6CA9-47CD-44C9-904E-9287520D9419}" destId="{B6E3A377-97CE-4428-92DC-C606A21415B5}" srcOrd="0" destOrd="2" presId="urn:microsoft.com/office/officeart/2005/8/layout/vList5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704F741A-B4E3-49B9-B5B7-824B5875CF16}" type="presOf" srcId="{E6EAAB32-8B35-4ED0-9943-04DD7F5CA086}" destId="{8BC81AB1-AA14-4BAB-A371-5ABB34375386}" srcOrd="0" destOrd="0" presId="urn:microsoft.com/office/officeart/2005/8/layout/vList5"/>
    <dgm:cxn modelId="{56FEB30A-CD32-4387-A3BF-39C5F564E8FC}" type="presOf" srcId="{A565A03B-84C2-489D-BDB8-98D12B7011A3}" destId="{20CB85F2-2FB1-4125-94FC-AA56FA51743F}" srcOrd="0" destOrd="0" presId="urn:microsoft.com/office/officeart/2005/8/layout/vList5"/>
    <dgm:cxn modelId="{7FCB1BF5-C944-470F-9DCF-049A36ADD06D}" type="presOf" srcId="{8DA23200-D90D-48F3-8292-A113FDD1F166}" destId="{D1C01F02-667E-4519-9B45-ED397E29BB8B}" srcOrd="0" destOrd="1" presId="urn:microsoft.com/office/officeart/2005/8/layout/vList5"/>
    <dgm:cxn modelId="{7807C60A-867C-4E84-9421-A78EAEC3C41F}" type="presOf" srcId="{CAE0300B-B736-4BED-A6E6-C34D3426A002}" destId="{A286C8BC-A08C-4965-BA14-4164C3F88FA1}" srcOrd="0" destOrd="2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59776208-6F98-4C74-8CB8-932B3A2FE883}" type="presParOf" srcId="{8BC81AB1-AA14-4BAB-A371-5ABB34375386}" destId="{A0CEBE58-BFA6-4655-8906-78C146C32EB7}" srcOrd="0" destOrd="0" presId="urn:microsoft.com/office/officeart/2005/8/layout/vList5"/>
    <dgm:cxn modelId="{B97ACBF4-22AC-4E6D-9472-47AB1CA85A53}" type="presParOf" srcId="{A0CEBE58-BFA6-4655-8906-78C146C32EB7}" destId="{0317F4E8-B178-407D-B556-67AECEF22543}" srcOrd="0" destOrd="0" presId="urn:microsoft.com/office/officeart/2005/8/layout/vList5"/>
    <dgm:cxn modelId="{A4036727-784C-472F-980D-55C45A4D8884}" type="presParOf" srcId="{A0CEBE58-BFA6-4655-8906-78C146C32EB7}" destId="{B6E3A377-97CE-4428-92DC-C606A21415B5}" srcOrd="1" destOrd="0" presId="urn:microsoft.com/office/officeart/2005/8/layout/vList5"/>
    <dgm:cxn modelId="{00541C6D-B28E-4750-ACCB-16BBBF9F426C}" type="presParOf" srcId="{8BC81AB1-AA14-4BAB-A371-5ABB34375386}" destId="{FB53D51D-8146-40F8-B6BC-A00A20F9ED1E}" srcOrd="1" destOrd="0" presId="urn:microsoft.com/office/officeart/2005/8/layout/vList5"/>
    <dgm:cxn modelId="{173F69E2-F6DA-4E99-8886-07D51303C1B0}" type="presParOf" srcId="{8BC81AB1-AA14-4BAB-A371-5ABB34375386}" destId="{BA355705-0ABD-4436-9E43-CED24D873B17}" srcOrd="2" destOrd="0" presId="urn:microsoft.com/office/officeart/2005/8/layout/vList5"/>
    <dgm:cxn modelId="{C8208318-EF36-4405-B1D3-DAE2B695ED16}" type="presParOf" srcId="{BA355705-0ABD-4436-9E43-CED24D873B17}" destId="{786E5120-99CB-4A77-8D57-4CC4F19DBF2D}" srcOrd="0" destOrd="0" presId="urn:microsoft.com/office/officeart/2005/8/layout/vList5"/>
    <dgm:cxn modelId="{3E7B4EA5-C693-4FA0-90FD-830A82160F3D}" type="presParOf" srcId="{BA355705-0ABD-4436-9E43-CED24D873B17}" destId="{D1C01F02-667E-4519-9B45-ED397E29BB8B}" srcOrd="1" destOrd="0" presId="urn:microsoft.com/office/officeart/2005/8/layout/vList5"/>
    <dgm:cxn modelId="{E25A47C8-17AA-4F93-8613-E50A5E162E6E}" type="presParOf" srcId="{8BC81AB1-AA14-4BAB-A371-5ABB34375386}" destId="{E0FD4EBA-A1BF-411C-86A2-DFEE1EC7067B}" srcOrd="3" destOrd="0" presId="urn:microsoft.com/office/officeart/2005/8/layout/vList5"/>
    <dgm:cxn modelId="{CA0AD74F-E750-4BB4-84EA-29011027A997}" type="presParOf" srcId="{8BC81AB1-AA14-4BAB-A371-5ABB34375386}" destId="{53CE538F-8AD1-40D9-99EE-51BE6896CA88}" srcOrd="4" destOrd="0" presId="urn:microsoft.com/office/officeart/2005/8/layout/vList5"/>
    <dgm:cxn modelId="{20B783F3-715B-4270-B8F4-F35E9B608A6D}" type="presParOf" srcId="{53CE538F-8AD1-40D9-99EE-51BE6896CA88}" destId="{20CB85F2-2FB1-4125-94FC-AA56FA51743F}" srcOrd="0" destOrd="0" presId="urn:microsoft.com/office/officeart/2005/8/layout/vList5"/>
    <dgm:cxn modelId="{E8826F31-B3F4-4831-9689-DF448A47A7F7}" type="presParOf" srcId="{53CE538F-8AD1-40D9-99EE-51BE6896CA88}" destId="{3D6810E5-5DD0-42FF-B944-DBC69A4780F5}" srcOrd="1" destOrd="0" presId="urn:microsoft.com/office/officeart/2005/8/layout/vList5"/>
    <dgm:cxn modelId="{6D883482-4F3C-419C-9440-01A1F7358BDA}" type="presParOf" srcId="{8BC81AB1-AA14-4BAB-A371-5ABB34375386}" destId="{F0CAB2A3-92BD-4429-914E-61C8D46BB070}" srcOrd="5" destOrd="0" presId="urn:microsoft.com/office/officeart/2005/8/layout/vList5"/>
    <dgm:cxn modelId="{06756ED6-7134-4698-8D8A-D013016C85C7}" type="presParOf" srcId="{8BC81AB1-AA14-4BAB-A371-5ABB34375386}" destId="{086FD486-D22B-43B8-9343-2269325155BE}" srcOrd="6" destOrd="0" presId="urn:microsoft.com/office/officeart/2005/8/layout/vList5"/>
    <dgm:cxn modelId="{1CDEEBB8-3EB0-4D7E-8F63-8373940CC669}" type="presParOf" srcId="{086FD486-D22B-43B8-9343-2269325155BE}" destId="{DA7EA4A5-5620-4DAF-ABE0-30C853656D72}" srcOrd="0" destOrd="0" presId="urn:microsoft.com/office/officeart/2005/8/layout/vList5"/>
    <dgm:cxn modelId="{FD647F41-5BCE-4E45-9245-3BD80B56EB6F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Д. </a:t>
          </a:r>
          <a:r>
            <a:rPr lang="ru-RU" sz="1200" dirty="0" err="1" smtClean="0">
              <a:solidFill>
                <a:srgbClr val="FF0000"/>
              </a:solidFill>
            </a:rPr>
            <a:t>Планування</a:t>
          </a:r>
          <a:r>
            <a:rPr lang="ru-RU" sz="1200" dirty="0" smtClean="0">
              <a:solidFill>
                <a:srgbClr val="FF0000"/>
              </a:solidFill>
            </a:rPr>
            <a:t> та </a:t>
          </a:r>
          <a:r>
            <a:rPr lang="ru-RU" sz="1200" dirty="0" err="1" smtClean="0">
              <a:solidFill>
                <a:srgbClr val="FF0000"/>
              </a:solidFill>
            </a:rPr>
            <a:t>виконання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наукових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науково-технічних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дослідницьких</a:t>
          </a:r>
          <a:r>
            <a:rPr lang="ru-RU" sz="1200" dirty="0" smtClean="0">
              <a:solidFill>
                <a:srgbClr val="FF0000"/>
              </a:solidFill>
            </a:rPr>
            <a:t>/ </a:t>
          </a:r>
          <a:r>
            <a:rPr lang="ru-RU" sz="1200" dirty="0" err="1" smtClean="0">
              <a:solidFill>
                <a:srgbClr val="FF0000"/>
              </a:solidFill>
            </a:rPr>
            <a:t>творчих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проектів</a:t>
          </a:r>
          <a:endParaRPr lang="ru-RU" sz="1200" dirty="0">
            <a:solidFill>
              <a:srgbClr val="FF0000"/>
            </a:solidFill>
          </a:endParaRPr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Д1. Здатність </a:t>
          </a:r>
          <a:r>
            <a:rPr lang="uk-UA" sz="1200" dirty="0" err="1" smtClean="0">
              <a:solidFill>
                <a:srgbClr val="FF0000"/>
              </a:solidFill>
            </a:rPr>
            <a:t>обгрунтовувати</a:t>
          </a:r>
          <a:r>
            <a:rPr lang="uk-UA" sz="1200" dirty="0" smtClean="0">
              <a:solidFill>
                <a:srgbClr val="FF0000"/>
              </a:solidFill>
            </a:rPr>
            <a:t> та планувати проект </a:t>
          </a:r>
          <a:endParaRPr lang="ru-RU" sz="1200" dirty="0">
            <a:solidFill>
              <a:srgbClr val="FF0000"/>
            </a:solidFill>
          </a:endParaRPr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Д2. Здатність виконувати проект</a:t>
          </a:r>
          <a:endParaRPr lang="ru-RU" sz="1200" dirty="0">
            <a:solidFill>
              <a:srgbClr val="FF0000"/>
            </a:solidFill>
          </a:endParaRPr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Е. </a:t>
          </a:r>
          <a:r>
            <a:rPr lang="ru-RU" sz="1200" dirty="0" err="1" smtClean="0">
              <a:solidFill>
                <a:srgbClr val="FF0000"/>
              </a:solidFill>
            </a:rPr>
            <a:t>Керівництво</a:t>
          </a:r>
          <a:r>
            <a:rPr lang="ru-RU" sz="1200" dirty="0" smtClean="0">
              <a:solidFill>
                <a:srgbClr val="FF0000"/>
              </a:solidFill>
            </a:rPr>
            <a:t> ДНТ </a:t>
          </a:r>
          <a:r>
            <a:rPr lang="ru-RU" sz="1200" dirty="0" err="1" smtClean="0">
              <a:solidFill>
                <a:srgbClr val="FF0000"/>
              </a:solidFill>
            </a:rPr>
            <a:t>роботою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здобувачів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вищої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освіти</a:t>
          </a:r>
          <a:r>
            <a:rPr lang="ru-RU" sz="1200" dirty="0" smtClean="0">
              <a:solidFill>
                <a:srgbClr val="FF0000"/>
              </a:solidFill>
            </a:rPr>
            <a:t>, </a:t>
          </a:r>
          <a:r>
            <a:rPr lang="ru-RU" sz="1200" dirty="0" err="1" smtClean="0">
              <a:solidFill>
                <a:srgbClr val="FF0000"/>
              </a:solidFill>
            </a:rPr>
            <a:t>консультування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докторантів</a:t>
          </a:r>
          <a:endParaRPr lang="ru-RU" sz="1200" dirty="0">
            <a:solidFill>
              <a:srgbClr val="FF0000"/>
            </a:solidFill>
          </a:endParaRPr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>
            <a:solidFill>
              <a:srgbClr val="FF0000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Е2. Здатність керувати / консультувати ДНТ роботою здобувачів </a:t>
          </a:r>
          <a:r>
            <a:rPr lang="uk-UA" sz="1200" dirty="0" err="1" smtClean="0">
              <a:solidFill>
                <a:srgbClr val="FF0000"/>
              </a:solidFill>
            </a:rPr>
            <a:t>освітньо-наукового</a:t>
          </a:r>
          <a:r>
            <a:rPr lang="uk-UA" sz="1200" dirty="0" smtClean="0">
              <a:solidFill>
                <a:srgbClr val="FF0000"/>
              </a:solidFill>
            </a:rPr>
            <a:t> (</a:t>
          </a:r>
          <a:r>
            <a:rPr lang="uk-UA" sz="1200" dirty="0" err="1" smtClean="0">
              <a:solidFill>
                <a:srgbClr val="FF0000"/>
              </a:solidFill>
            </a:rPr>
            <a:t>освітньо-творчого</a:t>
          </a:r>
          <a:r>
            <a:rPr lang="uk-UA" sz="1200" dirty="0" smtClean="0">
              <a:solidFill>
                <a:srgbClr val="FF0000"/>
              </a:solidFill>
            </a:rPr>
            <a:t>) ступеня</a:t>
          </a:r>
          <a:endParaRPr lang="ru-RU" sz="1200" dirty="0">
            <a:solidFill>
              <a:srgbClr val="FF0000"/>
            </a:solidFill>
          </a:endParaRPr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Є2. Здатність планувати та проводити заходи </a:t>
          </a:r>
          <a:endParaRPr lang="ru-RU" sz="1200" dirty="0">
            <a:solidFill>
              <a:schemeClr val="tx1"/>
            </a:solidFill>
          </a:endParaRPr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Ж2. Здатність долучатися до професійного розвитку колег </a:t>
          </a:r>
          <a:endParaRPr lang="ru-RU" sz="1200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Д3. Здатність оприлюднювати результати проекту</a:t>
          </a:r>
          <a:endParaRPr lang="ru-RU" sz="1200" dirty="0">
            <a:solidFill>
              <a:srgbClr val="FF0000"/>
            </a:solidFill>
          </a:endParaRPr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Д4. Здатність керувати проектом </a:t>
          </a:r>
          <a:endParaRPr lang="ru-RU" sz="1200" dirty="0">
            <a:solidFill>
              <a:srgbClr val="FF0000"/>
            </a:solidFill>
          </a:endParaRPr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Ж3. Здатність ініціювати та реалізовувати проекти професійного розвитку</a:t>
          </a:r>
          <a:endParaRPr lang="ru-RU" sz="1200" dirty="0">
            <a:solidFill>
              <a:srgbClr val="FF0000"/>
            </a:solidFill>
          </a:endParaRPr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З. </a:t>
          </a:r>
          <a:r>
            <a:rPr lang="ru-RU" sz="1200" dirty="0" err="1" smtClean="0">
              <a:solidFill>
                <a:srgbClr val="FF0000"/>
              </a:solidFill>
            </a:rPr>
            <a:t>Експертна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діяльність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endParaRPr lang="ru-RU" sz="1200" dirty="0">
            <a:solidFill>
              <a:srgbClr val="FF0000"/>
            </a:solidFill>
          </a:endParaRPr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З1. Здатність здійснювати професійну/методичну наукову експертизу</a:t>
          </a:r>
          <a:endParaRPr lang="ru-RU" sz="1200" dirty="0">
            <a:solidFill>
              <a:srgbClr val="FF0000"/>
            </a:solidFill>
          </a:endParaRPr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З2. Здатність брати участь у процесах розвитку / врядування ЗВО </a:t>
          </a:r>
          <a:endParaRPr lang="ru-RU" sz="1200" dirty="0">
            <a:solidFill>
              <a:srgbClr val="FF0000"/>
            </a:solidFill>
          </a:endParaRPr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8B7E4EAB-434D-428B-8141-B55A4AB91825}" type="presOf" srcId="{58E9B5F5-1F40-4A99-9FB2-7851D1F4BC8C}" destId="{3D6810E5-5DD0-42FF-B944-DBC69A4780F5}" srcOrd="0" destOrd="1" presId="urn:microsoft.com/office/officeart/2005/8/layout/vList5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E17A48B6-DA6D-4F19-B96C-FDB114D8CE96}" type="presOf" srcId="{F2F4E826-F5D9-4D60-AC94-F65061FDFF37}" destId="{B6E3A377-97CE-4428-92DC-C606A21415B5}" srcOrd="0" destOrd="1" presId="urn:microsoft.com/office/officeart/2005/8/layout/vList5"/>
    <dgm:cxn modelId="{92359618-BAFF-4F1D-87E3-74870F633D5A}" type="presOf" srcId="{A8CF33FA-59C4-49AB-BB4F-AC52C6B333CC}" destId="{786E5120-99CB-4A77-8D57-4CC4F19DBF2D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8CE23BB1-7B0D-4AB8-A32D-29533E0059C0}" type="presOf" srcId="{196FD007-4865-41CE-B3E1-7B17AE186873}" destId="{0317F4E8-B178-407D-B556-67AECEF22543}" srcOrd="0" destOrd="0" presId="urn:microsoft.com/office/officeart/2005/8/layout/vList5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F1DD8188-4448-4924-BB6C-DCB6DF9BE091}" type="presOf" srcId="{0FC3756D-7636-41BA-B32E-BC630AACE32E}" destId="{B6E3A377-97CE-4428-92DC-C606A21415B5}" srcOrd="0" destOrd="2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AE00BDB4-C41D-4CB6-94C6-E1898CFBDE10}" type="presOf" srcId="{CD17EDF4-C6EA-4398-BF8E-26723B1823B1}" destId="{A286C8BC-A08C-4965-BA14-4164C3F88FA1}" srcOrd="0" destOrd="1" presId="urn:microsoft.com/office/officeart/2005/8/layout/vList5"/>
    <dgm:cxn modelId="{41A049FE-4D76-4DD6-848C-38CEA05CC995}" type="presOf" srcId="{D136E397-4D9E-4F40-AFD7-E2356815B9BB}" destId="{B6E3A377-97CE-4428-92DC-C606A21415B5}" srcOrd="0" destOrd="3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AFAC858C-5F52-4091-8B88-09EC35E5E63A}" type="presOf" srcId="{BBE8A2C2-AC41-4044-BB49-ABD4827A8D8F}" destId="{D1C01F02-667E-4519-9B45-ED397E29BB8B}" srcOrd="0" destOrd="0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2534A0A3-D49E-4F1B-93C6-DD744D001AE3}" type="presOf" srcId="{A565A03B-84C2-489D-BDB8-98D12B7011A3}" destId="{20CB85F2-2FB1-4125-94FC-AA56FA51743F}" srcOrd="0" destOrd="0" presId="urn:microsoft.com/office/officeart/2005/8/layout/vList5"/>
    <dgm:cxn modelId="{ADBA4308-B888-4D41-A8C1-F54F8AEA366D}" type="presOf" srcId="{F0D526CF-A923-4F80-959D-3206C023DF98}" destId="{A286C8BC-A08C-4965-BA14-4164C3F88FA1}" srcOrd="0" destOrd="2" presId="urn:microsoft.com/office/officeart/2005/8/layout/vList5"/>
    <dgm:cxn modelId="{70EFE754-B285-4C0C-B209-A096C473FD4B}" type="presOf" srcId="{38779F1F-3ADF-4113-9CD5-EBEF43072A4B}" destId="{B6E3A377-97CE-4428-92DC-C606A21415B5}" srcOrd="0" destOrd="0" presId="urn:microsoft.com/office/officeart/2005/8/layout/vList5"/>
    <dgm:cxn modelId="{5AEC9B5D-EBFC-482A-BE9C-82E4DCE7765F}" type="presOf" srcId="{1C7E63C4-B9DC-40BB-9375-A61A7E457B0A}" destId="{6892EF21-55B9-4176-A99A-6A40E874A0B9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B8C62BCC-A83E-4002-9AFD-7036ABD672D1}" type="presOf" srcId="{8DA23200-D90D-48F3-8292-A113FDD1F166}" destId="{D1C01F02-667E-4519-9B45-ED397E29BB8B}" srcOrd="0" destOrd="1" presId="urn:microsoft.com/office/officeart/2005/8/layout/vList5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015000DB-D7DE-4375-9976-B6C84D975890}" type="presOf" srcId="{E872662D-CAA2-4A9D-B21E-9E267D79F11F}" destId="{72E9021F-B849-4E3D-8EFF-4CB2AB7EF034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E7EE42E5-D2F7-4B16-A3DC-6A1AE02A861A}" type="presOf" srcId="{6CD93A7E-E71B-4FBB-A1A4-80690DDA5824}" destId="{72E9021F-B849-4E3D-8EFF-4CB2AB7EF034}" srcOrd="0" destOrd="1" presId="urn:microsoft.com/office/officeart/2005/8/layout/vList5"/>
    <dgm:cxn modelId="{2BD7A9CC-291E-49F7-AA8E-FF47C88AEB4D}" type="presOf" srcId="{2061F389-F8B9-4EF4-805A-F5CD6AAD03C5}" destId="{3D6810E5-5DD0-42FF-B944-DBC69A4780F5}" srcOrd="0" destOrd="0" presId="urn:microsoft.com/office/officeart/2005/8/layout/vList5"/>
    <dgm:cxn modelId="{E60A71C8-6144-4876-8CFF-21887DC405AA}" type="presOf" srcId="{96A8E4A2-F565-4035-BF84-BD49AAA00B83}" destId="{DA7EA4A5-5620-4DAF-ABE0-30C853656D72}" srcOrd="0" destOrd="0" presId="urn:microsoft.com/office/officeart/2005/8/layout/vList5"/>
    <dgm:cxn modelId="{6C89A8B7-6D90-4B99-91FC-AF6FCAE4549E}" type="presOf" srcId="{E6EAAB32-8B35-4ED0-9943-04DD7F5CA086}" destId="{8BC81AB1-AA14-4BAB-A371-5ABB34375386}" srcOrd="0" destOrd="0" presId="urn:microsoft.com/office/officeart/2005/8/layout/vList5"/>
    <dgm:cxn modelId="{5CE5356F-BCA3-4EAF-A9D1-5FEDE7CB5BBE}" type="presOf" srcId="{759A06C4-BE2D-4047-B1C9-7DA891486978}" destId="{A286C8BC-A08C-4965-BA14-4164C3F88FA1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D5ADB654-E5A7-425A-A5F8-036D9A82BA9B}" type="presParOf" srcId="{8BC81AB1-AA14-4BAB-A371-5ABB34375386}" destId="{A0CEBE58-BFA6-4655-8906-78C146C32EB7}" srcOrd="0" destOrd="0" presId="urn:microsoft.com/office/officeart/2005/8/layout/vList5"/>
    <dgm:cxn modelId="{67DB6F47-6FBF-404F-9C6F-D45B5A3A73E6}" type="presParOf" srcId="{A0CEBE58-BFA6-4655-8906-78C146C32EB7}" destId="{0317F4E8-B178-407D-B556-67AECEF22543}" srcOrd="0" destOrd="0" presId="urn:microsoft.com/office/officeart/2005/8/layout/vList5"/>
    <dgm:cxn modelId="{82D25A17-DADF-4A40-8D3B-0CA257541E6C}" type="presParOf" srcId="{A0CEBE58-BFA6-4655-8906-78C146C32EB7}" destId="{B6E3A377-97CE-4428-92DC-C606A21415B5}" srcOrd="1" destOrd="0" presId="urn:microsoft.com/office/officeart/2005/8/layout/vList5"/>
    <dgm:cxn modelId="{833C8857-219C-42D3-AB03-F3AD36C8B57C}" type="presParOf" srcId="{8BC81AB1-AA14-4BAB-A371-5ABB34375386}" destId="{FB53D51D-8146-40F8-B6BC-A00A20F9ED1E}" srcOrd="1" destOrd="0" presId="urn:microsoft.com/office/officeart/2005/8/layout/vList5"/>
    <dgm:cxn modelId="{6242887F-FF3C-40DB-8CA5-F86E2F4F120B}" type="presParOf" srcId="{8BC81AB1-AA14-4BAB-A371-5ABB34375386}" destId="{BA355705-0ABD-4436-9E43-CED24D873B17}" srcOrd="2" destOrd="0" presId="urn:microsoft.com/office/officeart/2005/8/layout/vList5"/>
    <dgm:cxn modelId="{C862B73A-CF2D-47D9-AB01-39E0D10E8312}" type="presParOf" srcId="{BA355705-0ABD-4436-9E43-CED24D873B17}" destId="{786E5120-99CB-4A77-8D57-4CC4F19DBF2D}" srcOrd="0" destOrd="0" presId="urn:microsoft.com/office/officeart/2005/8/layout/vList5"/>
    <dgm:cxn modelId="{3A5DF0E9-70B3-4EF0-A6ED-637ADAAA9BC2}" type="presParOf" srcId="{BA355705-0ABD-4436-9E43-CED24D873B17}" destId="{D1C01F02-667E-4519-9B45-ED397E29BB8B}" srcOrd="1" destOrd="0" presId="urn:microsoft.com/office/officeart/2005/8/layout/vList5"/>
    <dgm:cxn modelId="{63CDAFB1-5FF1-4A91-9DE0-0087215563A4}" type="presParOf" srcId="{8BC81AB1-AA14-4BAB-A371-5ABB34375386}" destId="{E0FD4EBA-A1BF-411C-86A2-DFEE1EC7067B}" srcOrd="3" destOrd="0" presId="urn:microsoft.com/office/officeart/2005/8/layout/vList5"/>
    <dgm:cxn modelId="{9A28A3D8-52BA-4BBD-B7A4-D6A47FE8F3F0}" type="presParOf" srcId="{8BC81AB1-AA14-4BAB-A371-5ABB34375386}" destId="{53CE538F-8AD1-40D9-99EE-51BE6896CA88}" srcOrd="4" destOrd="0" presId="urn:microsoft.com/office/officeart/2005/8/layout/vList5"/>
    <dgm:cxn modelId="{F52324CB-D904-49F6-8D0A-75581E176965}" type="presParOf" srcId="{53CE538F-8AD1-40D9-99EE-51BE6896CA88}" destId="{20CB85F2-2FB1-4125-94FC-AA56FA51743F}" srcOrd="0" destOrd="0" presId="urn:microsoft.com/office/officeart/2005/8/layout/vList5"/>
    <dgm:cxn modelId="{4B8E9D62-1C84-4FC4-8A45-964851EBAD5D}" type="presParOf" srcId="{53CE538F-8AD1-40D9-99EE-51BE6896CA88}" destId="{3D6810E5-5DD0-42FF-B944-DBC69A4780F5}" srcOrd="1" destOrd="0" presId="urn:microsoft.com/office/officeart/2005/8/layout/vList5"/>
    <dgm:cxn modelId="{E787D3DA-505A-4F1C-A46C-B2D823DD246C}" type="presParOf" srcId="{8BC81AB1-AA14-4BAB-A371-5ABB34375386}" destId="{F0CAB2A3-92BD-4429-914E-61C8D46BB070}" srcOrd="5" destOrd="0" presId="urn:microsoft.com/office/officeart/2005/8/layout/vList5"/>
    <dgm:cxn modelId="{3DED03CE-8520-4848-922B-CD8C1395B9A9}" type="presParOf" srcId="{8BC81AB1-AA14-4BAB-A371-5ABB34375386}" destId="{086FD486-D22B-43B8-9343-2269325155BE}" srcOrd="6" destOrd="0" presId="urn:microsoft.com/office/officeart/2005/8/layout/vList5"/>
    <dgm:cxn modelId="{E66E0961-B567-46B7-874C-939CD62A4368}" type="presParOf" srcId="{086FD486-D22B-43B8-9343-2269325155BE}" destId="{DA7EA4A5-5620-4DAF-ABE0-30C853656D72}" srcOrd="0" destOrd="0" presId="urn:microsoft.com/office/officeart/2005/8/layout/vList5"/>
    <dgm:cxn modelId="{7225ACB0-7408-499A-B21F-876E5C4D5DA4}" type="presParOf" srcId="{086FD486-D22B-43B8-9343-2269325155BE}" destId="{A286C8BC-A08C-4965-BA14-4164C3F88FA1}" srcOrd="1" destOrd="0" presId="urn:microsoft.com/office/officeart/2005/8/layout/vList5"/>
    <dgm:cxn modelId="{26D13663-B7F9-4079-8549-58D55D8EC9A5}" type="presParOf" srcId="{8BC81AB1-AA14-4BAB-A371-5ABB34375386}" destId="{9BF320F6-8EE8-415B-A790-69A3530AE077}" srcOrd="7" destOrd="0" presId="urn:microsoft.com/office/officeart/2005/8/layout/vList5"/>
    <dgm:cxn modelId="{1BD285A7-5A1F-4E1E-BFF4-078A38204EF2}" type="presParOf" srcId="{8BC81AB1-AA14-4BAB-A371-5ABB34375386}" destId="{3D34CF33-0F57-46A0-A89D-DC5D0FE02C82}" srcOrd="8" destOrd="0" presId="urn:microsoft.com/office/officeart/2005/8/layout/vList5"/>
    <dgm:cxn modelId="{DB2CD0ED-EB01-4B77-8744-01CCE88519E6}" type="presParOf" srcId="{3D34CF33-0F57-46A0-A89D-DC5D0FE02C82}" destId="{6892EF21-55B9-4176-A99A-6A40E874A0B9}" srcOrd="0" destOrd="0" presId="urn:microsoft.com/office/officeart/2005/8/layout/vList5"/>
    <dgm:cxn modelId="{D9F2AAF4-B120-4198-839B-DD6C463DCA06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/>
      <dgm:spPr/>
      <dgm:t>
        <a:bodyPr/>
        <a:lstStyle/>
        <a:p>
          <a:pPr algn="l"/>
          <a:r>
            <a:rPr lang="ru-RU" dirty="0" smtClean="0"/>
            <a:t>А. </a:t>
          </a:r>
          <a:r>
            <a:rPr lang="ru-RU" dirty="0" err="1" smtClean="0"/>
            <a:t>Викладання</a:t>
          </a:r>
          <a:r>
            <a:rPr lang="ru-RU" dirty="0" smtClean="0"/>
            <a:t>, </a:t>
          </a:r>
          <a:r>
            <a:rPr lang="ru-RU" dirty="0" err="1" smtClean="0"/>
            <a:t>консультування</a:t>
          </a:r>
          <a:r>
            <a:rPr lang="ru-RU" dirty="0" smtClean="0"/>
            <a:t> та </a:t>
          </a:r>
          <a:r>
            <a:rPr lang="ru-RU" dirty="0" err="1" smtClean="0"/>
            <a:t>керівництво</a:t>
          </a:r>
          <a:r>
            <a:rPr lang="ru-RU" dirty="0" smtClean="0"/>
            <a:t> практичною </a:t>
          </a:r>
          <a:r>
            <a:rPr lang="ru-RU" dirty="0" err="1" smtClean="0"/>
            <a:t>підготовкою</a:t>
          </a:r>
          <a:r>
            <a:rPr lang="ru-RU" dirty="0" smtClean="0"/>
            <a:t> </a:t>
          </a:r>
          <a:r>
            <a:rPr lang="ru-RU" dirty="0" err="1" smtClean="0"/>
            <a:t>здобувачів</a:t>
          </a:r>
          <a:r>
            <a:rPr lang="ru-RU" dirty="0" smtClean="0"/>
            <a:t> ВО</a:t>
          </a:r>
          <a:endParaRPr lang="ru-RU" dirty="0"/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/>
      <dgm:spPr/>
      <dgm:t>
        <a:bodyPr/>
        <a:lstStyle/>
        <a:p>
          <a:pPr algn="l"/>
          <a:r>
            <a:rPr lang="uk-UA" dirty="0" smtClean="0"/>
            <a:t>А1. Здатність планувати та проводити навчальні заняття </a:t>
          </a:r>
          <a:endParaRPr lang="ru-RU" dirty="0"/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/>
      <dgm:spPr/>
      <dgm:t>
        <a:bodyPr/>
        <a:lstStyle/>
        <a:p>
          <a:pPr algn="l"/>
          <a:r>
            <a:rPr lang="uk-UA" dirty="0" smtClean="0"/>
            <a:t>А2. Здатність консультувати здобувачів ВО</a:t>
          </a:r>
          <a:endParaRPr lang="ru-RU" dirty="0"/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/>
      <dgm:spPr/>
      <dgm:t>
        <a:bodyPr/>
        <a:lstStyle/>
        <a:p>
          <a:pPr algn="l"/>
          <a:r>
            <a:rPr lang="ru-RU" dirty="0" smtClean="0"/>
            <a:t>Б.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Б1 Здатність проектувати оцінювання результатів навчання</a:t>
          </a:r>
          <a:endParaRPr lang="ru-RU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/>
      <dgm:spPr/>
      <dgm:t>
        <a:bodyPr/>
        <a:lstStyle/>
        <a:p>
          <a:pPr algn="l"/>
          <a:r>
            <a:rPr lang="uk-UA" dirty="0" smtClean="0"/>
            <a:t>Б2. Здатність оцінювати результати навчання</a:t>
          </a:r>
          <a:endParaRPr lang="ru-RU" dirty="0"/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/>
      <dgm:spPr/>
      <dgm:t>
        <a:bodyPr/>
        <a:lstStyle/>
        <a:p>
          <a:pPr algn="l"/>
          <a:r>
            <a:rPr lang="ru-RU" dirty="0" smtClean="0"/>
            <a:t>В.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навчально-методичного</a:t>
          </a:r>
          <a:r>
            <a:rPr lang="ru-RU" dirty="0" smtClean="0"/>
            <a:t>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освітніх</a:t>
          </a:r>
          <a:r>
            <a:rPr lang="ru-RU" dirty="0" smtClean="0"/>
            <a:t> </a:t>
          </a:r>
          <a:r>
            <a:rPr lang="ru-RU" dirty="0" err="1" smtClean="0"/>
            <a:t>компонентів</a:t>
          </a:r>
          <a:endParaRPr lang="ru-RU" dirty="0"/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В1. Здатність розробляти та удосконалювати зміст освітніх компонентів</a:t>
          </a:r>
          <a:endParaRPr lang="ru-RU" dirty="0">
            <a:solidFill>
              <a:schemeClr val="tx1"/>
            </a:solidFill>
          </a:endParaRPr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/>
      <dgm:spPr/>
      <dgm:t>
        <a:bodyPr/>
        <a:lstStyle/>
        <a:p>
          <a:pPr algn="l"/>
          <a:r>
            <a:rPr lang="uk-UA" dirty="0" smtClean="0"/>
            <a:t>В2. Здатність розробляти та удосконалювати навчально-методичні матеріали</a:t>
          </a:r>
          <a:endParaRPr lang="ru-RU" dirty="0"/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/>
      <dgm:spPr/>
      <dgm:t>
        <a:bodyPr/>
        <a:lstStyle/>
        <a:p>
          <a:pPr algn="l"/>
          <a:r>
            <a:rPr lang="ru-RU" dirty="0" smtClean="0"/>
            <a:t>Г</a:t>
          </a:r>
          <a:r>
            <a:rPr lang="ru-RU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Розроблення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оцінювання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удосконалення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освітніх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програм</a:t>
          </a:r>
          <a:endParaRPr lang="ru-RU" dirty="0">
            <a:solidFill>
              <a:schemeClr val="bg1"/>
            </a:solidFill>
          </a:endParaRPr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Г1. Здатність розробляти та удосконалювати ОП у складі групи</a:t>
          </a:r>
          <a:endParaRPr lang="ru-RU" dirty="0">
            <a:solidFill>
              <a:schemeClr val="tx1"/>
            </a:solidFill>
          </a:endParaRPr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chemeClr val="tx1"/>
              </a:solidFill>
            </a:rPr>
            <a:t>Г2. Здатність презентувати ОП</a:t>
          </a:r>
          <a:endParaRPr lang="ru-RU" dirty="0">
            <a:solidFill>
              <a:schemeClr val="tx1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80AB6CA9-47CD-44C9-904E-9287520D9419}">
      <dgm:prSet phldrT="[Текст]"/>
      <dgm:spPr/>
      <dgm:t>
        <a:bodyPr/>
        <a:lstStyle/>
        <a:p>
          <a:pPr algn="l"/>
          <a:r>
            <a:rPr lang="uk-UA" dirty="0" smtClean="0"/>
            <a:t>А3. Здатність здійснювати керівництво практичної підготовкою здобувачів вищої освіти </a:t>
          </a:r>
          <a:endParaRPr lang="ru-RU" dirty="0"/>
        </a:p>
      </dgm:t>
    </dgm:pt>
    <dgm:pt modelId="{B4D90210-960D-41C9-873F-1D3C68B58AB3}" type="parTrans" cxnId="{8BDFA073-65F6-42D7-8347-858B2310630A}">
      <dgm:prSet/>
      <dgm:spPr/>
      <dgm:t>
        <a:bodyPr/>
        <a:lstStyle/>
        <a:p>
          <a:endParaRPr lang="ru-RU"/>
        </a:p>
      </dgm:t>
    </dgm:pt>
    <dgm:pt modelId="{63A1EDA0-4811-4662-A667-FB9C541B7A87}" type="sibTrans" cxnId="{8BDFA073-65F6-42D7-8347-858B2310630A}">
      <dgm:prSet/>
      <dgm:spPr/>
      <dgm:t>
        <a:bodyPr/>
        <a:lstStyle/>
        <a:p>
          <a:endParaRPr lang="ru-RU"/>
        </a:p>
      </dgm:t>
    </dgm:pt>
    <dgm:pt modelId="{34E0CC0F-C1E5-437E-91DC-6630BE9D6E9A}">
      <dgm:prSet phldrT="[Текст]"/>
      <dgm:spPr/>
      <dgm:t>
        <a:bodyPr/>
        <a:lstStyle/>
        <a:p>
          <a:pPr algn="l"/>
          <a:r>
            <a:rPr lang="uk-UA" dirty="0" smtClean="0"/>
            <a:t>Б3. Здатність надавати зворотній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здобувачам ВО за результатами оцінювання</a:t>
          </a:r>
          <a:endParaRPr lang="ru-RU" dirty="0"/>
        </a:p>
      </dgm:t>
    </dgm:pt>
    <dgm:pt modelId="{D713991D-E1DF-4FDC-93C4-7DFE792E98D1}" type="parTrans" cxnId="{FF599C7D-CF6A-4482-9A6D-4CEB232FC2D5}">
      <dgm:prSet/>
      <dgm:spPr/>
      <dgm:t>
        <a:bodyPr/>
        <a:lstStyle/>
        <a:p>
          <a:endParaRPr lang="ru-RU"/>
        </a:p>
      </dgm:t>
    </dgm:pt>
    <dgm:pt modelId="{49928080-03D7-401D-A272-2AE6DF5CB826}" type="sibTrans" cxnId="{FF599C7D-CF6A-4482-9A6D-4CEB232FC2D5}">
      <dgm:prSet/>
      <dgm:spPr/>
      <dgm:t>
        <a:bodyPr/>
        <a:lstStyle/>
        <a:p>
          <a:endParaRPr lang="ru-RU"/>
        </a:p>
      </dgm:t>
    </dgm:pt>
    <dgm:pt modelId="{CAE0300B-B736-4BED-A6E6-C34D3426A002}">
      <dgm:prSet phldrT="[Текст]"/>
      <dgm:spPr/>
      <dgm:t>
        <a:bodyPr/>
        <a:lstStyle/>
        <a:p>
          <a:pPr algn="l"/>
          <a:r>
            <a:rPr lang="uk-UA" dirty="0" smtClean="0">
              <a:solidFill>
                <a:srgbClr val="FF0000"/>
              </a:solidFill>
            </a:rPr>
            <a:t>Г3. Здатність керувати ОП</a:t>
          </a:r>
          <a:endParaRPr lang="ru-RU" dirty="0">
            <a:solidFill>
              <a:srgbClr val="FF0000"/>
            </a:solidFill>
          </a:endParaRPr>
        </a:p>
      </dgm:t>
    </dgm:pt>
    <dgm:pt modelId="{0355AA97-FABB-45E7-8562-216217AEF594}" type="parTrans" cxnId="{865134FE-95E5-4E9F-AC0B-56E4867F1136}">
      <dgm:prSet/>
      <dgm:spPr/>
      <dgm:t>
        <a:bodyPr/>
        <a:lstStyle/>
        <a:p>
          <a:endParaRPr lang="ru-RU"/>
        </a:p>
      </dgm:t>
    </dgm:pt>
    <dgm:pt modelId="{989A1D15-73E1-478B-9BAB-7ACA11A17FCF}" type="sibTrans" cxnId="{865134FE-95E5-4E9F-AC0B-56E4867F1136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FDA89E-0B4D-4CD5-9551-6495F199CBF8}" type="presOf" srcId="{F2F4E826-F5D9-4D60-AC94-F65061FDFF37}" destId="{B6E3A377-97CE-4428-92DC-C606A21415B5}" srcOrd="0" destOrd="1" presId="urn:microsoft.com/office/officeart/2005/8/layout/vList5"/>
    <dgm:cxn modelId="{B8665260-029F-4CA1-8D56-80B67A575F9F}" type="presOf" srcId="{8DA23200-D90D-48F3-8292-A113FDD1F166}" destId="{D1C01F02-667E-4519-9B45-ED397E29BB8B}" srcOrd="0" destOrd="1" presId="urn:microsoft.com/office/officeart/2005/8/layout/vList5"/>
    <dgm:cxn modelId="{796B82A7-1DC5-425D-9EA4-C7ED6632CF11}" type="presOf" srcId="{196FD007-4865-41CE-B3E1-7B17AE186873}" destId="{0317F4E8-B178-407D-B556-67AECEF22543}" srcOrd="0" destOrd="0" presId="urn:microsoft.com/office/officeart/2005/8/layout/vList5"/>
    <dgm:cxn modelId="{B5A36C04-4721-4029-A2F1-7E18197009B0}" type="presOf" srcId="{A8CF33FA-59C4-49AB-BB4F-AC52C6B333CC}" destId="{786E5120-99CB-4A77-8D57-4CC4F19DBF2D}" srcOrd="0" destOrd="0" presId="urn:microsoft.com/office/officeart/2005/8/layout/vList5"/>
    <dgm:cxn modelId="{096CC534-9E75-4118-9F47-71D4BED29AAB}" type="presOf" srcId="{38779F1F-3ADF-4113-9CD5-EBEF43072A4B}" destId="{B6E3A377-97CE-4428-92DC-C606A21415B5}" srcOrd="0" destOrd="0" presId="urn:microsoft.com/office/officeart/2005/8/layout/vList5"/>
    <dgm:cxn modelId="{B6BE5CE7-03F7-4D2D-967B-EFCCA5B3E14E}" type="presOf" srcId="{A565A03B-84C2-489D-BDB8-98D12B7011A3}" destId="{20CB85F2-2FB1-4125-94FC-AA56FA51743F}" srcOrd="0" destOrd="0" presId="urn:microsoft.com/office/officeart/2005/8/layout/vList5"/>
    <dgm:cxn modelId="{2B728EDA-055E-4791-A051-957D609281F0}" type="presOf" srcId="{BBE8A2C2-AC41-4044-BB49-ABD4827A8D8F}" destId="{D1C01F02-667E-4519-9B45-ED397E29BB8B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93F58328-951D-46E2-9BC2-1BB775C0372A}" type="presOf" srcId="{34E0CC0F-C1E5-437E-91DC-6630BE9D6E9A}" destId="{D1C01F02-667E-4519-9B45-ED397E29BB8B}" srcOrd="0" destOrd="2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E551DACC-9F49-40C5-89CE-4026D3CA7E91}" type="presOf" srcId="{80AB6CA9-47CD-44C9-904E-9287520D9419}" destId="{B6E3A377-97CE-4428-92DC-C606A21415B5}" srcOrd="0" destOrd="2" presId="urn:microsoft.com/office/officeart/2005/8/layout/vList5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D893C5E3-1F59-447D-AB94-6BF8CE01C3FB}" type="presOf" srcId="{58E9B5F5-1F40-4A99-9FB2-7851D1F4BC8C}" destId="{3D6810E5-5DD0-42FF-B944-DBC69A4780F5}" srcOrd="0" destOrd="1" presId="urn:microsoft.com/office/officeart/2005/8/layout/vList5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15DBA586-1AC8-4D8C-8838-BEBF8861B44E}" type="presOf" srcId="{759A06C4-BE2D-4047-B1C9-7DA891486978}" destId="{A286C8BC-A08C-4965-BA14-4164C3F88FA1}" srcOrd="0" destOrd="0" presId="urn:microsoft.com/office/officeart/2005/8/layout/vList5"/>
    <dgm:cxn modelId="{E60D70AA-1637-4152-B1EB-165F75E713CD}" type="presOf" srcId="{2061F389-F8B9-4EF4-805A-F5CD6AAD03C5}" destId="{3D6810E5-5DD0-42FF-B944-DBC69A4780F5}" srcOrd="0" destOrd="0" presId="urn:microsoft.com/office/officeart/2005/8/layout/vList5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145CD6C7-2EED-42E8-A4AD-88701D84FFE7}" type="presOf" srcId="{CAE0300B-B736-4BED-A6E6-C34D3426A002}" destId="{A286C8BC-A08C-4965-BA14-4164C3F88FA1}" srcOrd="0" destOrd="2" presId="urn:microsoft.com/office/officeart/2005/8/layout/vList5"/>
    <dgm:cxn modelId="{8BDFA073-65F6-42D7-8347-858B2310630A}" srcId="{196FD007-4865-41CE-B3E1-7B17AE186873}" destId="{80AB6CA9-47CD-44C9-904E-9287520D9419}" srcOrd="2" destOrd="0" parTransId="{B4D90210-960D-41C9-873F-1D3C68B58AB3}" sibTransId="{63A1EDA0-4811-4662-A667-FB9C541B7A87}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865134FE-95E5-4E9F-AC0B-56E4867F1136}" srcId="{96A8E4A2-F565-4035-BF84-BD49AAA00B83}" destId="{CAE0300B-B736-4BED-A6E6-C34D3426A002}" srcOrd="2" destOrd="0" parTransId="{0355AA97-FABB-45E7-8562-216217AEF594}" sibTransId="{989A1D15-73E1-478B-9BAB-7ACA11A17FCF}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FF599C7D-CF6A-4482-9A6D-4CEB232FC2D5}" srcId="{A8CF33FA-59C4-49AB-BB4F-AC52C6B333CC}" destId="{34E0CC0F-C1E5-437E-91DC-6630BE9D6E9A}" srcOrd="2" destOrd="0" parTransId="{D713991D-E1DF-4FDC-93C4-7DFE792E98D1}" sibTransId="{49928080-03D7-401D-A272-2AE6DF5CB826}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610BBD28-3CED-4E85-9611-56FA6F4EA024}" type="presOf" srcId="{96A8E4A2-F565-4035-BF84-BD49AAA00B83}" destId="{DA7EA4A5-5620-4DAF-ABE0-30C853656D72}" srcOrd="0" destOrd="0" presId="urn:microsoft.com/office/officeart/2005/8/layout/vList5"/>
    <dgm:cxn modelId="{71B15C63-6295-4B10-A53D-5597F4C7646C}" type="presOf" srcId="{CD17EDF4-C6EA-4398-BF8E-26723B1823B1}" destId="{A286C8BC-A08C-4965-BA14-4164C3F88FA1}" srcOrd="0" destOrd="1" presId="urn:microsoft.com/office/officeart/2005/8/layout/vList5"/>
    <dgm:cxn modelId="{8DDED064-21F2-4490-AD2D-B09462387918}" type="presOf" srcId="{E6EAAB32-8B35-4ED0-9943-04DD7F5CA086}" destId="{8BC81AB1-AA14-4BAB-A371-5ABB34375386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8140052C-E995-4FDD-A009-BB214A897DD3}" type="presParOf" srcId="{8BC81AB1-AA14-4BAB-A371-5ABB34375386}" destId="{A0CEBE58-BFA6-4655-8906-78C146C32EB7}" srcOrd="0" destOrd="0" presId="urn:microsoft.com/office/officeart/2005/8/layout/vList5"/>
    <dgm:cxn modelId="{8EE847EE-3900-4CD4-8E7F-4AF69E5A5A2A}" type="presParOf" srcId="{A0CEBE58-BFA6-4655-8906-78C146C32EB7}" destId="{0317F4E8-B178-407D-B556-67AECEF22543}" srcOrd="0" destOrd="0" presId="urn:microsoft.com/office/officeart/2005/8/layout/vList5"/>
    <dgm:cxn modelId="{B3DCEAE7-729B-4BCB-99FE-9DDC0B4B08B0}" type="presParOf" srcId="{A0CEBE58-BFA6-4655-8906-78C146C32EB7}" destId="{B6E3A377-97CE-4428-92DC-C606A21415B5}" srcOrd="1" destOrd="0" presId="urn:microsoft.com/office/officeart/2005/8/layout/vList5"/>
    <dgm:cxn modelId="{7A679FD1-8A02-425D-B9C1-82E17D193D86}" type="presParOf" srcId="{8BC81AB1-AA14-4BAB-A371-5ABB34375386}" destId="{FB53D51D-8146-40F8-B6BC-A00A20F9ED1E}" srcOrd="1" destOrd="0" presId="urn:microsoft.com/office/officeart/2005/8/layout/vList5"/>
    <dgm:cxn modelId="{886DE563-3A7E-4AD2-B7D9-DDBC8FF4CDBE}" type="presParOf" srcId="{8BC81AB1-AA14-4BAB-A371-5ABB34375386}" destId="{BA355705-0ABD-4436-9E43-CED24D873B17}" srcOrd="2" destOrd="0" presId="urn:microsoft.com/office/officeart/2005/8/layout/vList5"/>
    <dgm:cxn modelId="{9E509D9E-8BB4-4F95-9683-058418E15858}" type="presParOf" srcId="{BA355705-0ABD-4436-9E43-CED24D873B17}" destId="{786E5120-99CB-4A77-8D57-4CC4F19DBF2D}" srcOrd="0" destOrd="0" presId="urn:microsoft.com/office/officeart/2005/8/layout/vList5"/>
    <dgm:cxn modelId="{400E7BC7-603A-47F2-8DD9-89DC49E7C5F3}" type="presParOf" srcId="{BA355705-0ABD-4436-9E43-CED24D873B17}" destId="{D1C01F02-667E-4519-9B45-ED397E29BB8B}" srcOrd="1" destOrd="0" presId="urn:microsoft.com/office/officeart/2005/8/layout/vList5"/>
    <dgm:cxn modelId="{9901FD94-DDA9-4093-A597-BCCD06895947}" type="presParOf" srcId="{8BC81AB1-AA14-4BAB-A371-5ABB34375386}" destId="{E0FD4EBA-A1BF-411C-86A2-DFEE1EC7067B}" srcOrd="3" destOrd="0" presId="urn:microsoft.com/office/officeart/2005/8/layout/vList5"/>
    <dgm:cxn modelId="{C0B79641-351C-4022-987F-67CC39FA2A1A}" type="presParOf" srcId="{8BC81AB1-AA14-4BAB-A371-5ABB34375386}" destId="{53CE538F-8AD1-40D9-99EE-51BE6896CA88}" srcOrd="4" destOrd="0" presId="urn:microsoft.com/office/officeart/2005/8/layout/vList5"/>
    <dgm:cxn modelId="{08141DF6-D984-4336-9C96-C71A9DA187D5}" type="presParOf" srcId="{53CE538F-8AD1-40D9-99EE-51BE6896CA88}" destId="{20CB85F2-2FB1-4125-94FC-AA56FA51743F}" srcOrd="0" destOrd="0" presId="urn:microsoft.com/office/officeart/2005/8/layout/vList5"/>
    <dgm:cxn modelId="{D55B5908-1F65-48CE-8291-FC49CE39501C}" type="presParOf" srcId="{53CE538F-8AD1-40D9-99EE-51BE6896CA88}" destId="{3D6810E5-5DD0-42FF-B944-DBC69A4780F5}" srcOrd="1" destOrd="0" presId="urn:microsoft.com/office/officeart/2005/8/layout/vList5"/>
    <dgm:cxn modelId="{F1B2C56C-0564-4270-831F-185B4A3ACB21}" type="presParOf" srcId="{8BC81AB1-AA14-4BAB-A371-5ABB34375386}" destId="{F0CAB2A3-92BD-4429-914E-61C8D46BB070}" srcOrd="5" destOrd="0" presId="urn:microsoft.com/office/officeart/2005/8/layout/vList5"/>
    <dgm:cxn modelId="{BB3BA2FF-7B0A-4D47-9B8A-9EE61ACA863C}" type="presParOf" srcId="{8BC81AB1-AA14-4BAB-A371-5ABB34375386}" destId="{086FD486-D22B-43B8-9343-2269325155BE}" srcOrd="6" destOrd="0" presId="urn:microsoft.com/office/officeart/2005/8/layout/vList5"/>
    <dgm:cxn modelId="{CCE1D96E-CB85-47F5-A42D-477460585465}" type="presParOf" srcId="{086FD486-D22B-43B8-9343-2269325155BE}" destId="{DA7EA4A5-5620-4DAF-ABE0-30C853656D72}" srcOrd="0" destOrd="0" presId="urn:microsoft.com/office/officeart/2005/8/layout/vList5"/>
    <dgm:cxn modelId="{E04D3E5C-D127-4565-B11C-A77099422CB6}" type="presParOf" srcId="{086FD486-D22B-43B8-9343-2269325155BE}" destId="{A286C8BC-A08C-4965-BA14-4164C3F88FA1}" srcOrd="1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EAAB32-8B35-4ED0-9943-04DD7F5CA08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FD007-4865-41CE-B3E1-7B17AE186873}">
      <dgm:prSet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Д. </a:t>
          </a:r>
          <a:r>
            <a:rPr lang="ru-RU" sz="1200" dirty="0" err="1" smtClean="0">
              <a:solidFill>
                <a:schemeClr val="bg1"/>
              </a:solidFill>
            </a:rPr>
            <a:t>Планування</a:t>
          </a:r>
          <a:r>
            <a:rPr lang="ru-RU" sz="1200" dirty="0" smtClean="0">
              <a:solidFill>
                <a:schemeClr val="bg1"/>
              </a:solidFill>
            </a:rPr>
            <a:t> та </a:t>
          </a:r>
          <a:r>
            <a:rPr lang="ru-RU" sz="1200" dirty="0" err="1" smtClean="0">
              <a:solidFill>
                <a:schemeClr val="bg1"/>
              </a:solidFill>
            </a:rPr>
            <a:t>виконання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наукових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науково-технічних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дослідницьких</a:t>
          </a:r>
          <a:r>
            <a:rPr lang="ru-RU" sz="1200" dirty="0" smtClean="0">
              <a:solidFill>
                <a:schemeClr val="bg1"/>
              </a:solidFill>
            </a:rPr>
            <a:t>/ </a:t>
          </a:r>
          <a:r>
            <a:rPr lang="ru-RU" sz="1200" dirty="0" err="1" smtClean="0">
              <a:solidFill>
                <a:schemeClr val="bg1"/>
              </a:solidFill>
            </a:rPr>
            <a:t>творчих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проектів</a:t>
          </a:r>
          <a:endParaRPr lang="ru-RU" sz="1200" dirty="0">
            <a:solidFill>
              <a:schemeClr val="bg1"/>
            </a:solidFill>
          </a:endParaRPr>
        </a:p>
      </dgm:t>
    </dgm:pt>
    <dgm:pt modelId="{8B12127A-CBBF-42AF-9AE2-7C6C1A75B622}" type="parTrans" cxnId="{10596885-D8CE-403C-93F3-0BCFD5439880}">
      <dgm:prSet/>
      <dgm:spPr/>
      <dgm:t>
        <a:bodyPr/>
        <a:lstStyle/>
        <a:p>
          <a:endParaRPr lang="ru-RU"/>
        </a:p>
      </dgm:t>
    </dgm:pt>
    <dgm:pt modelId="{B853E102-A774-4B41-A0E9-CFAF66755D25}" type="sibTrans" cxnId="{10596885-D8CE-403C-93F3-0BCFD5439880}">
      <dgm:prSet/>
      <dgm:spPr/>
      <dgm:t>
        <a:bodyPr/>
        <a:lstStyle/>
        <a:p>
          <a:endParaRPr lang="ru-RU"/>
        </a:p>
      </dgm:t>
    </dgm:pt>
    <dgm:pt modelId="{38779F1F-3ADF-4113-9CD5-EBEF43072A4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Д1. Здатність </a:t>
          </a:r>
          <a:r>
            <a:rPr lang="uk-UA" sz="1200" dirty="0" err="1" smtClean="0">
              <a:solidFill>
                <a:srgbClr val="FF0000"/>
              </a:solidFill>
            </a:rPr>
            <a:t>обгрунтовувати</a:t>
          </a:r>
          <a:r>
            <a:rPr lang="uk-UA" sz="1200" dirty="0" smtClean="0">
              <a:solidFill>
                <a:srgbClr val="FF0000"/>
              </a:solidFill>
            </a:rPr>
            <a:t> та планувати проект </a:t>
          </a:r>
          <a:endParaRPr lang="ru-RU" sz="1200" dirty="0">
            <a:solidFill>
              <a:srgbClr val="FF0000"/>
            </a:solidFill>
          </a:endParaRPr>
        </a:p>
      </dgm:t>
    </dgm:pt>
    <dgm:pt modelId="{6D5D6E1A-7EAC-4F96-BDA3-38CD364E431E}" type="parTrans" cxnId="{C742FD1E-9C67-4E2A-84E8-1906B0949EB0}">
      <dgm:prSet/>
      <dgm:spPr/>
      <dgm:t>
        <a:bodyPr/>
        <a:lstStyle/>
        <a:p>
          <a:endParaRPr lang="ru-RU"/>
        </a:p>
      </dgm:t>
    </dgm:pt>
    <dgm:pt modelId="{9DC95F0E-5C9B-4CF2-9593-1E9C5F8752C8}" type="sibTrans" cxnId="{C742FD1E-9C67-4E2A-84E8-1906B0949EB0}">
      <dgm:prSet/>
      <dgm:spPr/>
      <dgm:t>
        <a:bodyPr/>
        <a:lstStyle/>
        <a:p>
          <a:endParaRPr lang="ru-RU"/>
        </a:p>
      </dgm:t>
    </dgm:pt>
    <dgm:pt modelId="{F2F4E826-F5D9-4D60-AC94-F65061FDFF37}">
      <dgm:prSet phldrT="[Текст]" custT="1"/>
      <dgm:spPr/>
      <dgm:t>
        <a:bodyPr/>
        <a:lstStyle/>
        <a:p>
          <a:pPr algn="l"/>
          <a:r>
            <a:rPr lang="uk-UA" sz="1200" smtClean="0">
              <a:solidFill>
                <a:schemeClr val="tx1"/>
              </a:solidFill>
            </a:rPr>
            <a:t>Д2. Здатність виконувати проект</a:t>
          </a:r>
          <a:endParaRPr lang="ru-RU" sz="1200" dirty="0">
            <a:solidFill>
              <a:schemeClr val="tx1"/>
            </a:solidFill>
          </a:endParaRPr>
        </a:p>
      </dgm:t>
    </dgm:pt>
    <dgm:pt modelId="{E03C2E0C-876C-4483-B166-F6C137736D01}" type="parTrans" cxnId="{00A35653-F90B-4880-B1BF-3CAA5BB6E0E4}">
      <dgm:prSet/>
      <dgm:spPr/>
      <dgm:t>
        <a:bodyPr/>
        <a:lstStyle/>
        <a:p>
          <a:endParaRPr lang="ru-RU"/>
        </a:p>
      </dgm:t>
    </dgm:pt>
    <dgm:pt modelId="{0DB6F628-4128-4D57-8E6B-9DE5AC5D29BD}" type="sibTrans" cxnId="{00A35653-F90B-4880-B1BF-3CAA5BB6E0E4}">
      <dgm:prSet/>
      <dgm:spPr/>
      <dgm:t>
        <a:bodyPr/>
        <a:lstStyle/>
        <a:p>
          <a:endParaRPr lang="ru-RU"/>
        </a:p>
      </dgm:t>
    </dgm:pt>
    <dgm:pt modelId="{A8CF33FA-59C4-49AB-BB4F-AC52C6B333CC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chemeClr val="bg1"/>
              </a:solidFill>
            </a:rPr>
            <a:t>Е. </a:t>
          </a:r>
          <a:r>
            <a:rPr lang="ru-RU" sz="1200" dirty="0" err="1" smtClean="0">
              <a:solidFill>
                <a:schemeClr val="bg1"/>
              </a:solidFill>
            </a:rPr>
            <a:t>Керівництво</a:t>
          </a:r>
          <a:r>
            <a:rPr lang="ru-RU" sz="1200" dirty="0" smtClean="0">
              <a:solidFill>
                <a:schemeClr val="bg1"/>
              </a:solidFill>
            </a:rPr>
            <a:t> ДНТ </a:t>
          </a:r>
          <a:r>
            <a:rPr lang="ru-RU" sz="1200" dirty="0" err="1" smtClean="0">
              <a:solidFill>
                <a:schemeClr val="bg1"/>
              </a:solidFill>
            </a:rPr>
            <a:t>роботою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здобувачів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вищої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освіти</a:t>
          </a:r>
          <a:r>
            <a:rPr lang="ru-RU" sz="1200" dirty="0" smtClean="0">
              <a:solidFill>
                <a:schemeClr val="bg1"/>
              </a:solidFill>
            </a:rPr>
            <a:t>, </a:t>
          </a:r>
          <a:r>
            <a:rPr lang="ru-RU" sz="1200" dirty="0" err="1" smtClean="0">
              <a:solidFill>
                <a:schemeClr val="bg1"/>
              </a:solidFill>
            </a:rPr>
            <a:t>консультування</a:t>
          </a:r>
          <a:r>
            <a:rPr lang="ru-RU" sz="1200" dirty="0" smtClean="0">
              <a:solidFill>
                <a:schemeClr val="bg1"/>
              </a:solidFill>
            </a:rPr>
            <a:t> </a:t>
          </a:r>
          <a:r>
            <a:rPr lang="ru-RU" sz="1200" dirty="0" err="1" smtClean="0">
              <a:solidFill>
                <a:schemeClr val="bg1"/>
              </a:solidFill>
            </a:rPr>
            <a:t>докторантів</a:t>
          </a:r>
          <a:endParaRPr lang="ru-RU" sz="1200" dirty="0">
            <a:solidFill>
              <a:schemeClr val="bg1"/>
            </a:solidFill>
          </a:endParaRPr>
        </a:p>
      </dgm:t>
    </dgm:pt>
    <dgm:pt modelId="{88948D70-EA13-42F7-913E-531E459D125F}" type="parTrans" cxnId="{1F9BBAF1-750C-4D45-BD74-6EB9765D7E8C}">
      <dgm:prSet/>
      <dgm:spPr/>
      <dgm:t>
        <a:bodyPr/>
        <a:lstStyle/>
        <a:p>
          <a:endParaRPr lang="ru-RU"/>
        </a:p>
      </dgm:t>
    </dgm:pt>
    <dgm:pt modelId="{CEE45230-CBFC-44D1-A91D-F10203742B1D}" type="sibTrans" cxnId="{1F9BBAF1-750C-4D45-BD74-6EB9765D7E8C}">
      <dgm:prSet/>
      <dgm:spPr/>
      <dgm:t>
        <a:bodyPr/>
        <a:lstStyle/>
        <a:p>
          <a:endParaRPr lang="ru-RU"/>
        </a:p>
      </dgm:t>
    </dgm:pt>
    <dgm:pt modelId="{BBE8A2C2-AC41-4044-BB49-ABD4827A8D8F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Е1 Здатність керувати дослідницькою / творчою роботою здобувачів ВО (бакалаврський, магістерський рівні)</a:t>
          </a:r>
          <a:endParaRPr lang="ru-RU" sz="1200" dirty="0">
            <a:solidFill>
              <a:schemeClr val="tx1"/>
            </a:solidFill>
          </a:endParaRPr>
        </a:p>
      </dgm:t>
    </dgm:pt>
    <dgm:pt modelId="{3AA26DD3-9A6A-451B-952A-2908E2CA8517}" type="parTrans" cxnId="{9E427139-36EC-489A-A0FB-90BC7E55C47A}">
      <dgm:prSet/>
      <dgm:spPr/>
      <dgm:t>
        <a:bodyPr/>
        <a:lstStyle/>
        <a:p>
          <a:endParaRPr lang="ru-RU"/>
        </a:p>
      </dgm:t>
    </dgm:pt>
    <dgm:pt modelId="{B748E356-3415-4331-A169-B08FB12017BC}" type="sibTrans" cxnId="{9E427139-36EC-489A-A0FB-90BC7E55C47A}">
      <dgm:prSet/>
      <dgm:spPr/>
      <dgm:t>
        <a:bodyPr/>
        <a:lstStyle/>
        <a:p>
          <a:endParaRPr lang="ru-RU"/>
        </a:p>
      </dgm:t>
    </dgm:pt>
    <dgm:pt modelId="{8DA23200-D90D-48F3-8292-A113FDD1F166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Е2. Здатність керувати / консультувати ДНТ роботою здобувачів </a:t>
          </a:r>
          <a:r>
            <a:rPr lang="uk-UA" sz="1200" dirty="0" err="1" smtClean="0">
              <a:solidFill>
                <a:srgbClr val="FF0000"/>
              </a:solidFill>
            </a:rPr>
            <a:t>освітньо-наукового</a:t>
          </a:r>
          <a:r>
            <a:rPr lang="uk-UA" sz="1200" dirty="0" smtClean="0">
              <a:solidFill>
                <a:srgbClr val="FF0000"/>
              </a:solidFill>
            </a:rPr>
            <a:t> (</a:t>
          </a:r>
          <a:r>
            <a:rPr lang="uk-UA" sz="1200" dirty="0" err="1" smtClean="0">
              <a:solidFill>
                <a:srgbClr val="FF0000"/>
              </a:solidFill>
            </a:rPr>
            <a:t>освітньо-творчого</a:t>
          </a:r>
          <a:r>
            <a:rPr lang="uk-UA" sz="1200" dirty="0" smtClean="0">
              <a:solidFill>
                <a:srgbClr val="FF0000"/>
              </a:solidFill>
            </a:rPr>
            <a:t>) ступеня</a:t>
          </a:r>
          <a:endParaRPr lang="ru-RU" sz="1200" dirty="0">
            <a:solidFill>
              <a:srgbClr val="FF0000"/>
            </a:solidFill>
          </a:endParaRPr>
        </a:p>
      </dgm:t>
    </dgm:pt>
    <dgm:pt modelId="{0F6C7E11-CAD0-4760-8C83-7F03B62F02A3}" type="parTrans" cxnId="{951FBFCA-8339-40FC-BDC4-6F1B3F8DBBE0}">
      <dgm:prSet/>
      <dgm:spPr/>
      <dgm:t>
        <a:bodyPr/>
        <a:lstStyle/>
        <a:p>
          <a:endParaRPr lang="ru-RU"/>
        </a:p>
      </dgm:t>
    </dgm:pt>
    <dgm:pt modelId="{1BBAC349-5BCB-407E-95D1-6FE55FE8FEE5}" type="sibTrans" cxnId="{951FBFCA-8339-40FC-BDC4-6F1B3F8DBBE0}">
      <dgm:prSet/>
      <dgm:spPr/>
      <dgm:t>
        <a:bodyPr/>
        <a:lstStyle/>
        <a:p>
          <a:endParaRPr lang="ru-RU"/>
        </a:p>
      </dgm:t>
    </dgm:pt>
    <dgm:pt modelId="{A565A03B-84C2-489D-BDB8-98D12B7011A3}">
      <dgm:prSet phldrT="[Текст]" custT="1"/>
      <dgm:spPr/>
      <dgm:t>
        <a:bodyPr/>
        <a:lstStyle/>
        <a:p>
          <a:pPr algn="l"/>
          <a:r>
            <a:rPr lang="ru-RU" sz="1200" dirty="0" smtClean="0"/>
            <a:t>Є. </a:t>
          </a:r>
          <a:r>
            <a:rPr lang="ru-RU" sz="1200" dirty="0" err="1" smtClean="0"/>
            <a:t>Організація</a:t>
          </a:r>
          <a:r>
            <a:rPr lang="ru-RU" sz="1200" dirty="0" smtClean="0"/>
            <a:t> </a:t>
          </a:r>
          <a:r>
            <a:rPr lang="ru-RU" sz="1200" dirty="0" err="1" smtClean="0"/>
            <a:t>і</a:t>
          </a:r>
          <a:r>
            <a:rPr lang="ru-RU" sz="1200" dirty="0" smtClean="0"/>
            <a:t> участь у заходах (</a:t>
          </a:r>
          <a:r>
            <a:rPr lang="ru-RU" sz="1200" dirty="0" err="1" smtClean="0"/>
            <a:t>освітні</a:t>
          </a:r>
          <a:r>
            <a:rPr lang="ru-RU" sz="1200" dirty="0" smtClean="0"/>
            <a:t>, </a:t>
          </a:r>
          <a:r>
            <a:rPr lang="ru-RU" sz="1200" dirty="0" err="1" smtClean="0"/>
            <a:t>наукових</a:t>
          </a:r>
          <a:r>
            <a:rPr lang="ru-RU" sz="1200" dirty="0" smtClean="0"/>
            <a:t>, </a:t>
          </a:r>
          <a:r>
            <a:rPr lang="ru-RU" sz="1200" dirty="0" err="1" smtClean="0"/>
            <a:t>методичних</a:t>
          </a:r>
          <a:r>
            <a:rPr lang="ru-RU" sz="1200" dirty="0" smtClean="0"/>
            <a:t>, </a:t>
          </a:r>
          <a:r>
            <a:rPr lang="ru-RU" sz="1200" dirty="0" err="1" smtClean="0"/>
            <a:t>профорієнтацій</a:t>
          </a:r>
          <a:r>
            <a:rPr lang="ru-RU" sz="1200" dirty="0" smtClean="0"/>
            <a:t> них, </a:t>
          </a:r>
          <a:r>
            <a:rPr lang="ru-RU" sz="1200" dirty="0" err="1" smtClean="0"/>
            <a:t>культурно-мистецьких</a:t>
          </a:r>
          <a:r>
            <a:rPr lang="ru-RU" sz="1200" dirty="0" smtClean="0"/>
            <a:t>, </a:t>
          </a:r>
          <a:r>
            <a:rPr lang="ru-RU" sz="1200" dirty="0" err="1" smtClean="0"/>
            <a:t>спортивних</a:t>
          </a:r>
          <a:r>
            <a:rPr lang="ru-RU" sz="1200" dirty="0" smtClean="0"/>
            <a:t>)</a:t>
          </a:r>
        </a:p>
      </dgm:t>
    </dgm:pt>
    <dgm:pt modelId="{E5F77411-DDFE-4E7C-8CD1-4C4B95B171AD}" type="parTrans" cxnId="{2BD50CB6-3DD1-45DD-926D-510D89AF8400}">
      <dgm:prSet/>
      <dgm:spPr/>
      <dgm:t>
        <a:bodyPr/>
        <a:lstStyle/>
        <a:p>
          <a:endParaRPr lang="ru-RU"/>
        </a:p>
      </dgm:t>
    </dgm:pt>
    <dgm:pt modelId="{BD4D5D7D-49D1-4B5C-A742-D2448D85B65E}" type="sibTrans" cxnId="{2BD50CB6-3DD1-45DD-926D-510D89AF8400}">
      <dgm:prSet/>
      <dgm:spPr/>
      <dgm:t>
        <a:bodyPr/>
        <a:lstStyle/>
        <a:p>
          <a:endParaRPr lang="ru-RU"/>
        </a:p>
      </dgm:t>
    </dgm:pt>
    <dgm:pt modelId="{2061F389-F8B9-4EF4-805A-F5CD6AAD03C5}">
      <dgm:prSet phldrT="[Текст]" custT="1"/>
      <dgm:spPr/>
      <dgm:t>
        <a:bodyPr/>
        <a:lstStyle/>
        <a:p>
          <a:pPr algn="l"/>
          <a:r>
            <a:rPr lang="uk-UA" sz="1200" dirty="0" smtClean="0"/>
            <a:t>Є1. Здатність визначати свою роль і завдання при реалізації заходів відповідно до спеціальності</a:t>
          </a:r>
          <a:endParaRPr lang="ru-RU" sz="1200" dirty="0"/>
        </a:p>
      </dgm:t>
    </dgm:pt>
    <dgm:pt modelId="{82BB2E1D-89C7-44D5-9369-0D5656766287}" type="parTrans" cxnId="{8C585F92-25AE-484D-AF74-B98FDC962804}">
      <dgm:prSet/>
      <dgm:spPr/>
      <dgm:t>
        <a:bodyPr/>
        <a:lstStyle/>
        <a:p>
          <a:endParaRPr lang="ru-RU"/>
        </a:p>
      </dgm:t>
    </dgm:pt>
    <dgm:pt modelId="{6CBA43FC-44E6-4907-99CD-B1C12A72D480}" type="sibTrans" cxnId="{8C585F92-25AE-484D-AF74-B98FDC962804}">
      <dgm:prSet/>
      <dgm:spPr/>
      <dgm:t>
        <a:bodyPr/>
        <a:lstStyle/>
        <a:p>
          <a:endParaRPr lang="ru-RU"/>
        </a:p>
      </dgm:t>
    </dgm:pt>
    <dgm:pt modelId="{58E9B5F5-1F40-4A99-9FB2-7851D1F4BC8C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chemeClr val="tx1"/>
              </a:solidFill>
            </a:rPr>
            <a:t>Є2. Здатність планувати та проводити заходи </a:t>
          </a:r>
          <a:endParaRPr lang="ru-RU" sz="1200" dirty="0">
            <a:solidFill>
              <a:schemeClr val="tx1"/>
            </a:solidFill>
          </a:endParaRPr>
        </a:p>
      </dgm:t>
    </dgm:pt>
    <dgm:pt modelId="{4DB912FD-A91A-4E31-A8F6-54AE82DABF9C}" type="parTrans" cxnId="{8EF4D461-E3E7-4774-803E-AC48C37B6B42}">
      <dgm:prSet/>
      <dgm:spPr/>
      <dgm:t>
        <a:bodyPr/>
        <a:lstStyle/>
        <a:p>
          <a:endParaRPr lang="ru-RU"/>
        </a:p>
      </dgm:t>
    </dgm:pt>
    <dgm:pt modelId="{0221D983-08E5-460F-B78A-7FD95C67FCE3}" type="sibTrans" cxnId="{8EF4D461-E3E7-4774-803E-AC48C37B6B42}">
      <dgm:prSet/>
      <dgm:spPr/>
      <dgm:t>
        <a:bodyPr/>
        <a:lstStyle/>
        <a:p>
          <a:endParaRPr lang="ru-RU"/>
        </a:p>
      </dgm:t>
    </dgm:pt>
    <dgm:pt modelId="{759A06C4-BE2D-4047-B1C9-7DA891486978}">
      <dgm:prSet phldrT="[Текст]" custT="1"/>
      <dgm:spPr/>
      <dgm:t>
        <a:bodyPr/>
        <a:lstStyle/>
        <a:p>
          <a:pPr algn="l"/>
          <a:r>
            <a:rPr lang="uk-UA" sz="1200" dirty="0" smtClean="0"/>
            <a:t>Ж1. Здатність організовувати особистий професійний розвиток</a:t>
          </a:r>
          <a:endParaRPr lang="ru-RU" sz="1200" dirty="0"/>
        </a:p>
      </dgm:t>
    </dgm:pt>
    <dgm:pt modelId="{2EF92559-961A-4C34-9764-26180A26B3F0}" type="parTrans" cxnId="{ECCA9A6D-C137-4B0B-ACBE-20BD67F8E8D1}">
      <dgm:prSet/>
      <dgm:spPr/>
      <dgm:t>
        <a:bodyPr/>
        <a:lstStyle/>
        <a:p>
          <a:endParaRPr lang="ru-RU"/>
        </a:p>
      </dgm:t>
    </dgm:pt>
    <dgm:pt modelId="{D412F154-93BD-4A80-9511-6261529FAE19}" type="sibTrans" cxnId="{ECCA9A6D-C137-4B0B-ACBE-20BD67F8E8D1}">
      <dgm:prSet/>
      <dgm:spPr/>
      <dgm:t>
        <a:bodyPr/>
        <a:lstStyle/>
        <a:p>
          <a:endParaRPr lang="ru-RU"/>
        </a:p>
      </dgm:t>
    </dgm:pt>
    <dgm:pt modelId="{CD17EDF4-C6EA-4398-BF8E-26723B1823B1}">
      <dgm:prSet phldrT="[Текст]" custT="1"/>
      <dgm:spPr/>
      <dgm:t>
        <a:bodyPr/>
        <a:lstStyle/>
        <a:p>
          <a:pPr algn="l"/>
          <a:r>
            <a:rPr lang="uk-UA" sz="1200" b="1" dirty="0" smtClean="0">
              <a:solidFill>
                <a:srgbClr val="C00000"/>
              </a:solidFill>
            </a:rPr>
            <a:t>Ж2. Здатність долучатися до професійного розвитку колег </a:t>
          </a:r>
          <a:endParaRPr lang="ru-RU" sz="1200" b="1" dirty="0">
            <a:solidFill>
              <a:srgbClr val="C00000"/>
            </a:solidFill>
          </a:endParaRPr>
        </a:p>
      </dgm:t>
    </dgm:pt>
    <dgm:pt modelId="{67B0AE4E-8A47-4324-996A-B64169EE3510}" type="parTrans" cxnId="{84E24E31-0F23-4216-A006-278FD939429D}">
      <dgm:prSet/>
      <dgm:spPr/>
      <dgm:t>
        <a:bodyPr/>
        <a:lstStyle/>
        <a:p>
          <a:endParaRPr lang="ru-RU"/>
        </a:p>
      </dgm:t>
    </dgm:pt>
    <dgm:pt modelId="{341E2FD7-E678-41B6-A503-E2626C012E8D}" type="sibTrans" cxnId="{84E24E31-0F23-4216-A006-278FD939429D}">
      <dgm:prSet/>
      <dgm:spPr/>
      <dgm:t>
        <a:bodyPr/>
        <a:lstStyle/>
        <a:p>
          <a:endParaRPr lang="ru-RU"/>
        </a:p>
      </dgm:t>
    </dgm:pt>
    <dgm:pt modelId="{0FC3756D-7636-41BA-B32E-BC630AACE32E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Д3. Здатність оприлюднювати результати проекту</a:t>
          </a:r>
          <a:endParaRPr lang="ru-RU" sz="1200" dirty="0">
            <a:solidFill>
              <a:srgbClr val="FF0000"/>
            </a:solidFill>
          </a:endParaRPr>
        </a:p>
      </dgm:t>
    </dgm:pt>
    <dgm:pt modelId="{CC97CBC3-2527-4AFC-911D-604B47B1A081}" type="parTrans" cxnId="{3CDB8E23-49F3-4FBA-B27C-7898476872FD}">
      <dgm:prSet/>
      <dgm:spPr/>
      <dgm:t>
        <a:bodyPr/>
        <a:lstStyle/>
        <a:p>
          <a:endParaRPr lang="ru-RU"/>
        </a:p>
      </dgm:t>
    </dgm:pt>
    <dgm:pt modelId="{02DF3F0B-45F7-4C36-A9B3-9C94FCBEFF34}" type="sibTrans" cxnId="{3CDB8E23-49F3-4FBA-B27C-7898476872FD}">
      <dgm:prSet/>
      <dgm:spPr/>
      <dgm:t>
        <a:bodyPr/>
        <a:lstStyle/>
        <a:p>
          <a:endParaRPr lang="ru-RU"/>
        </a:p>
      </dgm:t>
    </dgm:pt>
    <dgm:pt modelId="{D136E397-4D9E-4F40-AFD7-E2356815B9BB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Д4. Здатність керувати проектом </a:t>
          </a:r>
          <a:endParaRPr lang="ru-RU" sz="1200" dirty="0">
            <a:solidFill>
              <a:srgbClr val="FF0000"/>
            </a:solidFill>
          </a:endParaRPr>
        </a:p>
      </dgm:t>
    </dgm:pt>
    <dgm:pt modelId="{2022ADA5-F9DA-4698-A180-FF05C624A83D}" type="parTrans" cxnId="{57CCF2F4-2749-4893-8B82-F9F156B460A1}">
      <dgm:prSet/>
      <dgm:spPr/>
      <dgm:t>
        <a:bodyPr/>
        <a:lstStyle/>
        <a:p>
          <a:endParaRPr lang="ru-RU"/>
        </a:p>
      </dgm:t>
    </dgm:pt>
    <dgm:pt modelId="{2B2F7C7B-ECC4-409B-8C1E-D11783748DC6}" type="sibTrans" cxnId="{57CCF2F4-2749-4893-8B82-F9F156B460A1}">
      <dgm:prSet/>
      <dgm:spPr/>
      <dgm:t>
        <a:bodyPr/>
        <a:lstStyle/>
        <a:p>
          <a:endParaRPr lang="ru-RU"/>
        </a:p>
      </dgm:t>
    </dgm:pt>
    <dgm:pt modelId="{96A8E4A2-F565-4035-BF84-BD49AAA00B83}">
      <dgm:prSet phldrT="[Текст]" custT="1"/>
      <dgm:spPr/>
      <dgm:t>
        <a:bodyPr/>
        <a:lstStyle/>
        <a:p>
          <a:pPr algn="l"/>
          <a:r>
            <a:rPr lang="ru-RU" sz="1200" dirty="0" smtClean="0"/>
            <a:t>Ж. </a:t>
          </a:r>
          <a:r>
            <a:rPr lang="ru-RU" sz="1200" dirty="0" err="1" smtClean="0"/>
            <a:t>Професійний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endParaRPr lang="ru-RU" sz="1200" dirty="0"/>
        </a:p>
      </dgm:t>
    </dgm:pt>
    <dgm:pt modelId="{20C8D7D8-5CFE-4163-9B7A-27DF09B98EDC}" type="sibTrans" cxnId="{F825623F-485A-4464-A0B7-AB53CABE58AD}">
      <dgm:prSet/>
      <dgm:spPr/>
      <dgm:t>
        <a:bodyPr/>
        <a:lstStyle/>
        <a:p>
          <a:endParaRPr lang="ru-RU"/>
        </a:p>
      </dgm:t>
    </dgm:pt>
    <dgm:pt modelId="{09FDA7DA-39D0-4039-B353-AA2460936AB8}" type="parTrans" cxnId="{F825623F-485A-4464-A0B7-AB53CABE58AD}">
      <dgm:prSet/>
      <dgm:spPr/>
      <dgm:t>
        <a:bodyPr/>
        <a:lstStyle/>
        <a:p>
          <a:endParaRPr lang="ru-RU"/>
        </a:p>
      </dgm:t>
    </dgm:pt>
    <dgm:pt modelId="{F0D526CF-A923-4F80-959D-3206C023DF98}">
      <dgm:prSet phldrT="[Текст]" custT="1"/>
      <dgm:spPr/>
      <dgm:t>
        <a:bodyPr/>
        <a:lstStyle/>
        <a:p>
          <a:pPr algn="l"/>
          <a:r>
            <a:rPr lang="uk-UA" sz="1200" dirty="0" smtClean="0">
              <a:solidFill>
                <a:srgbClr val="FF0000"/>
              </a:solidFill>
            </a:rPr>
            <a:t>Ж3. Здатність ініціювати та реалізовувати проекти професійного розвитку</a:t>
          </a:r>
          <a:endParaRPr lang="ru-RU" sz="1200" dirty="0">
            <a:solidFill>
              <a:srgbClr val="FF0000"/>
            </a:solidFill>
          </a:endParaRPr>
        </a:p>
      </dgm:t>
    </dgm:pt>
    <dgm:pt modelId="{956D5358-B489-4858-8DD6-6C5250AD4FF6}" type="parTrans" cxnId="{9ED9A43F-B1F5-44B7-BFD5-47EC5433741C}">
      <dgm:prSet/>
      <dgm:spPr/>
      <dgm:t>
        <a:bodyPr/>
        <a:lstStyle/>
        <a:p>
          <a:endParaRPr lang="ru-RU"/>
        </a:p>
      </dgm:t>
    </dgm:pt>
    <dgm:pt modelId="{D90EC69A-0924-4F57-8520-BB954D413FA7}" type="sibTrans" cxnId="{9ED9A43F-B1F5-44B7-BFD5-47EC5433741C}">
      <dgm:prSet/>
      <dgm:spPr/>
      <dgm:t>
        <a:bodyPr/>
        <a:lstStyle/>
        <a:p>
          <a:endParaRPr lang="ru-RU"/>
        </a:p>
      </dgm:t>
    </dgm:pt>
    <dgm:pt modelId="{1C7E63C4-B9DC-40BB-9375-A61A7E457B0A}">
      <dgm:prSet phldrT="[Текст]" custT="1"/>
      <dgm:spPr/>
      <dgm:t>
        <a:bodyPr/>
        <a:lstStyle/>
        <a:p>
          <a:pPr algn="l"/>
          <a:r>
            <a:rPr lang="ru-RU" sz="1200" dirty="0" smtClean="0">
              <a:solidFill>
                <a:srgbClr val="FF0000"/>
              </a:solidFill>
            </a:rPr>
            <a:t>З. </a:t>
          </a:r>
          <a:r>
            <a:rPr lang="ru-RU" sz="1200" dirty="0" err="1" smtClean="0">
              <a:solidFill>
                <a:srgbClr val="FF0000"/>
              </a:solidFill>
            </a:rPr>
            <a:t>Експертна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r>
            <a:rPr lang="ru-RU" sz="1200" dirty="0" err="1" smtClean="0">
              <a:solidFill>
                <a:srgbClr val="FF0000"/>
              </a:solidFill>
            </a:rPr>
            <a:t>діяльність</a:t>
          </a:r>
          <a:r>
            <a:rPr lang="ru-RU" sz="1200" dirty="0" smtClean="0">
              <a:solidFill>
                <a:srgbClr val="FF0000"/>
              </a:solidFill>
            </a:rPr>
            <a:t> </a:t>
          </a:r>
          <a:endParaRPr lang="ru-RU" sz="1200" dirty="0">
            <a:solidFill>
              <a:srgbClr val="FF0000"/>
            </a:solidFill>
          </a:endParaRPr>
        </a:p>
      </dgm:t>
    </dgm:pt>
    <dgm:pt modelId="{CAD4AB14-4A27-4394-8008-694769330788}" type="parTrans" cxnId="{122058F3-D0B3-4075-AC6F-0AEBBDE1FAD0}">
      <dgm:prSet/>
      <dgm:spPr/>
      <dgm:t>
        <a:bodyPr/>
        <a:lstStyle/>
        <a:p>
          <a:endParaRPr lang="ru-RU"/>
        </a:p>
      </dgm:t>
    </dgm:pt>
    <dgm:pt modelId="{8C4E2E25-90F6-409E-8F4D-E94C8BF1FF27}" type="sibTrans" cxnId="{122058F3-D0B3-4075-AC6F-0AEBBDE1FAD0}">
      <dgm:prSet/>
      <dgm:spPr/>
      <dgm:t>
        <a:bodyPr/>
        <a:lstStyle/>
        <a:p>
          <a:endParaRPr lang="ru-RU"/>
        </a:p>
      </dgm:t>
    </dgm:pt>
    <dgm:pt modelId="{E872662D-CAA2-4A9D-B21E-9E267D79F11F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З1. Здатність здійснювати професійну/методичну наукову експертизу</a:t>
          </a:r>
          <a:endParaRPr lang="ru-RU" sz="1200" dirty="0">
            <a:solidFill>
              <a:srgbClr val="FF0000"/>
            </a:solidFill>
          </a:endParaRPr>
        </a:p>
      </dgm:t>
    </dgm:pt>
    <dgm:pt modelId="{B8D4EF33-E8F2-41B3-BFE7-9A9354E45B0D}" type="parTrans" cxnId="{1C1E2B2A-A7E2-4284-ACF2-902512F69D6B}">
      <dgm:prSet/>
      <dgm:spPr/>
      <dgm:t>
        <a:bodyPr/>
        <a:lstStyle/>
        <a:p>
          <a:endParaRPr lang="ru-RU"/>
        </a:p>
      </dgm:t>
    </dgm:pt>
    <dgm:pt modelId="{E9685528-0B72-4767-9E95-339A9C31A440}" type="sibTrans" cxnId="{1C1E2B2A-A7E2-4284-ACF2-902512F69D6B}">
      <dgm:prSet/>
      <dgm:spPr/>
      <dgm:t>
        <a:bodyPr/>
        <a:lstStyle/>
        <a:p>
          <a:endParaRPr lang="ru-RU"/>
        </a:p>
      </dgm:t>
    </dgm:pt>
    <dgm:pt modelId="{6CD93A7E-E71B-4FBB-A1A4-80690DDA5824}">
      <dgm:prSet phldrT="[Текст]" custT="1"/>
      <dgm:spPr/>
      <dgm:t>
        <a:bodyPr/>
        <a:lstStyle/>
        <a:p>
          <a:r>
            <a:rPr lang="uk-UA" sz="1200" dirty="0" smtClean="0">
              <a:solidFill>
                <a:srgbClr val="FF0000"/>
              </a:solidFill>
            </a:rPr>
            <a:t>З2. Здатність брати участь у процесах розвитку / врядування ЗВО </a:t>
          </a:r>
          <a:endParaRPr lang="ru-RU" sz="1200" dirty="0">
            <a:solidFill>
              <a:srgbClr val="FF0000"/>
            </a:solidFill>
          </a:endParaRPr>
        </a:p>
      </dgm:t>
    </dgm:pt>
    <dgm:pt modelId="{A677213F-8BE7-4F77-81B7-37B3760E04F0}" type="parTrans" cxnId="{C4443DB5-73D3-4754-8871-E02386C3A54D}">
      <dgm:prSet/>
      <dgm:spPr/>
      <dgm:t>
        <a:bodyPr/>
        <a:lstStyle/>
        <a:p>
          <a:endParaRPr lang="ru-RU"/>
        </a:p>
      </dgm:t>
    </dgm:pt>
    <dgm:pt modelId="{0B7CEAA4-3027-402F-ABFB-74FE2BA99F0D}" type="sibTrans" cxnId="{C4443DB5-73D3-4754-8871-E02386C3A54D}">
      <dgm:prSet/>
      <dgm:spPr/>
      <dgm:t>
        <a:bodyPr/>
        <a:lstStyle/>
        <a:p>
          <a:endParaRPr lang="ru-RU"/>
        </a:p>
      </dgm:t>
    </dgm:pt>
    <dgm:pt modelId="{8BC81AB1-AA14-4BAB-A371-5ABB34375386}" type="pres">
      <dgm:prSet presAssocID="{E6EAAB32-8B35-4ED0-9943-04DD7F5CA0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EBE58-BFA6-4655-8906-78C146C32EB7}" type="pres">
      <dgm:prSet presAssocID="{196FD007-4865-41CE-B3E1-7B17AE186873}" presName="linNode" presStyleCnt="0"/>
      <dgm:spPr/>
    </dgm:pt>
    <dgm:pt modelId="{0317F4E8-B178-407D-B556-67AECEF22543}" type="pres">
      <dgm:prSet presAssocID="{196FD007-4865-41CE-B3E1-7B17AE18687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3A377-97CE-4428-92DC-C606A21415B5}" type="pres">
      <dgm:prSet presAssocID="{196FD007-4865-41CE-B3E1-7B17AE1868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D51D-8146-40F8-B6BC-A00A20F9ED1E}" type="pres">
      <dgm:prSet presAssocID="{B853E102-A774-4B41-A0E9-CFAF66755D25}" presName="sp" presStyleCnt="0"/>
      <dgm:spPr/>
    </dgm:pt>
    <dgm:pt modelId="{BA355705-0ABD-4436-9E43-CED24D873B17}" type="pres">
      <dgm:prSet presAssocID="{A8CF33FA-59C4-49AB-BB4F-AC52C6B333CC}" presName="linNode" presStyleCnt="0"/>
      <dgm:spPr/>
    </dgm:pt>
    <dgm:pt modelId="{786E5120-99CB-4A77-8D57-4CC4F19DBF2D}" type="pres">
      <dgm:prSet presAssocID="{A8CF33FA-59C4-49AB-BB4F-AC52C6B333C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1F02-667E-4519-9B45-ED397E29BB8B}" type="pres">
      <dgm:prSet presAssocID="{A8CF33FA-59C4-49AB-BB4F-AC52C6B333C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D4EBA-A1BF-411C-86A2-DFEE1EC7067B}" type="pres">
      <dgm:prSet presAssocID="{CEE45230-CBFC-44D1-A91D-F10203742B1D}" presName="sp" presStyleCnt="0"/>
      <dgm:spPr/>
    </dgm:pt>
    <dgm:pt modelId="{53CE538F-8AD1-40D9-99EE-51BE6896CA88}" type="pres">
      <dgm:prSet presAssocID="{A565A03B-84C2-489D-BDB8-98D12B7011A3}" presName="linNode" presStyleCnt="0"/>
      <dgm:spPr/>
    </dgm:pt>
    <dgm:pt modelId="{20CB85F2-2FB1-4125-94FC-AA56FA51743F}" type="pres">
      <dgm:prSet presAssocID="{A565A03B-84C2-489D-BDB8-98D12B7011A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810E5-5DD0-42FF-B944-DBC69A4780F5}" type="pres">
      <dgm:prSet presAssocID="{A565A03B-84C2-489D-BDB8-98D12B7011A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AB2A3-92BD-4429-914E-61C8D46BB070}" type="pres">
      <dgm:prSet presAssocID="{BD4D5D7D-49D1-4B5C-A742-D2448D85B65E}" presName="sp" presStyleCnt="0"/>
      <dgm:spPr/>
    </dgm:pt>
    <dgm:pt modelId="{086FD486-D22B-43B8-9343-2269325155BE}" type="pres">
      <dgm:prSet presAssocID="{96A8E4A2-F565-4035-BF84-BD49AAA00B83}" presName="linNode" presStyleCnt="0"/>
      <dgm:spPr/>
    </dgm:pt>
    <dgm:pt modelId="{DA7EA4A5-5620-4DAF-ABE0-30C853656D72}" type="pres">
      <dgm:prSet presAssocID="{96A8E4A2-F565-4035-BF84-BD49AAA00B8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C8BC-A08C-4965-BA14-4164C3F88FA1}" type="pres">
      <dgm:prSet presAssocID="{96A8E4A2-F565-4035-BF84-BD49AAA00B8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20F6-8EE8-415B-A790-69A3530AE077}" type="pres">
      <dgm:prSet presAssocID="{20C8D7D8-5CFE-4163-9B7A-27DF09B98EDC}" presName="sp" presStyleCnt="0"/>
      <dgm:spPr/>
    </dgm:pt>
    <dgm:pt modelId="{3D34CF33-0F57-46A0-A89D-DC5D0FE02C82}" type="pres">
      <dgm:prSet presAssocID="{1C7E63C4-B9DC-40BB-9375-A61A7E457B0A}" presName="linNode" presStyleCnt="0"/>
      <dgm:spPr/>
    </dgm:pt>
    <dgm:pt modelId="{6892EF21-55B9-4176-A99A-6A40E874A0B9}" type="pres">
      <dgm:prSet presAssocID="{1C7E63C4-B9DC-40BB-9375-A61A7E457B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021F-B849-4E3D-8EFF-4CB2AB7EF034}" type="pres">
      <dgm:prSet presAssocID="{1C7E63C4-B9DC-40BB-9375-A61A7E457B0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43DB5-73D3-4754-8871-E02386C3A54D}" srcId="{1C7E63C4-B9DC-40BB-9375-A61A7E457B0A}" destId="{6CD93A7E-E71B-4FBB-A1A4-80690DDA5824}" srcOrd="1" destOrd="0" parTransId="{A677213F-8BE7-4F77-81B7-37B3760E04F0}" sibTransId="{0B7CEAA4-3027-402F-ABFB-74FE2BA99F0D}"/>
    <dgm:cxn modelId="{3CDB8E23-49F3-4FBA-B27C-7898476872FD}" srcId="{196FD007-4865-41CE-B3E1-7B17AE186873}" destId="{0FC3756D-7636-41BA-B32E-BC630AACE32E}" srcOrd="2" destOrd="0" parTransId="{CC97CBC3-2527-4AFC-911D-604B47B1A081}" sibTransId="{02DF3F0B-45F7-4C36-A9B3-9C94FCBEFF34}"/>
    <dgm:cxn modelId="{94C4E996-D2F6-486A-B92F-BDC8A300F9E8}" type="presOf" srcId="{A565A03B-84C2-489D-BDB8-98D12B7011A3}" destId="{20CB85F2-2FB1-4125-94FC-AA56FA51743F}" srcOrd="0" destOrd="0" presId="urn:microsoft.com/office/officeart/2005/8/layout/vList5"/>
    <dgm:cxn modelId="{A9932441-7D71-44FD-B7F4-D7F0076C9032}" type="presOf" srcId="{0FC3756D-7636-41BA-B32E-BC630AACE32E}" destId="{B6E3A377-97CE-4428-92DC-C606A21415B5}" srcOrd="0" destOrd="2" presId="urn:microsoft.com/office/officeart/2005/8/layout/vList5"/>
    <dgm:cxn modelId="{4EB517EE-939F-400E-AE2B-2ABB61668969}" type="presOf" srcId="{CD17EDF4-C6EA-4398-BF8E-26723B1823B1}" destId="{A286C8BC-A08C-4965-BA14-4164C3F88FA1}" srcOrd="0" destOrd="1" presId="urn:microsoft.com/office/officeart/2005/8/layout/vList5"/>
    <dgm:cxn modelId="{545AE524-4C7D-4FB0-9EC9-43638872CBAD}" type="presOf" srcId="{96A8E4A2-F565-4035-BF84-BD49AAA00B83}" destId="{DA7EA4A5-5620-4DAF-ABE0-30C853656D72}" srcOrd="0" destOrd="0" presId="urn:microsoft.com/office/officeart/2005/8/layout/vList5"/>
    <dgm:cxn modelId="{F825623F-485A-4464-A0B7-AB53CABE58AD}" srcId="{E6EAAB32-8B35-4ED0-9943-04DD7F5CA086}" destId="{96A8E4A2-F565-4035-BF84-BD49AAA00B83}" srcOrd="3" destOrd="0" parTransId="{09FDA7DA-39D0-4039-B353-AA2460936AB8}" sibTransId="{20C8D7D8-5CFE-4163-9B7A-27DF09B98EDC}"/>
    <dgm:cxn modelId="{1C1E2B2A-A7E2-4284-ACF2-902512F69D6B}" srcId="{1C7E63C4-B9DC-40BB-9375-A61A7E457B0A}" destId="{E872662D-CAA2-4A9D-B21E-9E267D79F11F}" srcOrd="0" destOrd="0" parTransId="{B8D4EF33-E8F2-41B3-BFE7-9A9354E45B0D}" sibTransId="{E9685528-0B72-4767-9E95-339A9C31A440}"/>
    <dgm:cxn modelId="{E3DE7921-B9E2-4DA8-A510-96F5D8C42705}" type="presOf" srcId="{38779F1F-3ADF-4113-9CD5-EBEF43072A4B}" destId="{B6E3A377-97CE-4428-92DC-C606A21415B5}" srcOrd="0" destOrd="0" presId="urn:microsoft.com/office/officeart/2005/8/layout/vList5"/>
    <dgm:cxn modelId="{8C585F92-25AE-484D-AF74-B98FDC962804}" srcId="{A565A03B-84C2-489D-BDB8-98D12B7011A3}" destId="{2061F389-F8B9-4EF4-805A-F5CD6AAD03C5}" srcOrd="0" destOrd="0" parTransId="{82BB2E1D-89C7-44D5-9369-0D5656766287}" sibTransId="{6CBA43FC-44E6-4907-99CD-B1C12A72D480}"/>
    <dgm:cxn modelId="{1F9BBAF1-750C-4D45-BD74-6EB9765D7E8C}" srcId="{E6EAAB32-8B35-4ED0-9943-04DD7F5CA086}" destId="{A8CF33FA-59C4-49AB-BB4F-AC52C6B333CC}" srcOrd="1" destOrd="0" parTransId="{88948D70-EA13-42F7-913E-531E459D125F}" sibTransId="{CEE45230-CBFC-44D1-A91D-F10203742B1D}"/>
    <dgm:cxn modelId="{10596885-D8CE-403C-93F3-0BCFD5439880}" srcId="{E6EAAB32-8B35-4ED0-9943-04DD7F5CA086}" destId="{196FD007-4865-41CE-B3E1-7B17AE186873}" srcOrd="0" destOrd="0" parTransId="{8B12127A-CBBF-42AF-9AE2-7C6C1A75B622}" sibTransId="{B853E102-A774-4B41-A0E9-CFAF66755D25}"/>
    <dgm:cxn modelId="{9E427139-36EC-489A-A0FB-90BC7E55C47A}" srcId="{A8CF33FA-59C4-49AB-BB4F-AC52C6B333CC}" destId="{BBE8A2C2-AC41-4044-BB49-ABD4827A8D8F}" srcOrd="0" destOrd="0" parTransId="{3AA26DD3-9A6A-451B-952A-2908E2CA8517}" sibTransId="{B748E356-3415-4331-A169-B08FB12017BC}"/>
    <dgm:cxn modelId="{AAB10024-70FC-4AE9-90F9-91D82EEAA4E4}" type="presOf" srcId="{E872662D-CAA2-4A9D-B21E-9E267D79F11F}" destId="{72E9021F-B849-4E3D-8EFF-4CB2AB7EF034}" srcOrd="0" destOrd="0" presId="urn:microsoft.com/office/officeart/2005/8/layout/vList5"/>
    <dgm:cxn modelId="{4227395F-5C4E-4B6E-A585-E906C4D7C58D}" type="presOf" srcId="{759A06C4-BE2D-4047-B1C9-7DA891486978}" destId="{A286C8BC-A08C-4965-BA14-4164C3F88FA1}" srcOrd="0" destOrd="0" presId="urn:microsoft.com/office/officeart/2005/8/layout/vList5"/>
    <dgm:cxn modelId="{70A700A8-AC96-48D7-82C4-42D0909CCF3A}" type="presOf" srcId="{8DA23200-D90D-48F3-8292-A113FDD1F166}" destId="{D1C01F02-667E-4519-9B45-ED397E29BB8B}" srcOrd="0" destOrd="1" presId="urn:microsoft.com/office/officeart/2005/8/layout/vList5"/>
    <dgm:cxn modelId="{A592F1B7-B2F5-47CB-B7DF-C944706213D9}" type="presOf" srcId="{1C7E63C4-B9DC-40BB-9375-A61A7E457B0A}" destId="{6892EF21-55B9-4176-A99A-6A40E874A0B9}" srcOrd="0" destOrd="0" presId="urn:microsoft.com/office/officeart/2005/8/layout/vList5"/>
    <dgm:cxn modelId="{ECCA9A6D-C137-4B0B-ACBE-20BD67F8E8D1}" srcId="{96A8E4A2-F565-4035-BF84-BD49AAA00B83}" destId="{759A06C4-BE2D-4047-B1C9-7DA891486978}" srcOrd="0" destOrd="0" parTransId="{2EF92559-961A-4C34-9764-26180A26B3F0}" sibTransId="{D412F154-93BD-4A80-9511-6261529FAE19}"/>
    <dgm:cxn modelId="{122058F3-D0B3-4075-AC6F-0AEBBDE1FAD0}" srcId="{E6EAAB32-8B35-4ED0-9943-04DD7F5CA086}" destId="{1C7E63C4-B9DC-40BB-9375-A61A7E457B0A}" srcOrd="4" destOrd="0" parTransId="{CAD4AB14-4A27-4394-8008-694769330788}" sibTransId="{8C4E2E25-90F6-409E-8F4D-E94C8BF1FF27}"/>
    <dgm:cxn modelId="{9ED9A43F-B1F5-44B7-BFD5-47EC5433741C}" srcId="{96A8E4A2-F565-4035-BF84-BD49AAA00B83}" destId="{F0D526CF-A923-4F80-959D-3206C023DF98}" srcOrd="2" destOrd="0" parTransId="{956D5358-B489-4858-8DD6-6C5250AD4FF6}" sibTransId="{D90EC69A-0924-4F57-8520-BB954D413FA7}"/>
    <dgm:cxn modelId="{84C85733-7791-4230-B6C0-F684B9474905}" type="presOf" srcId="{6CD93A7E-E71B-4FBB-A1A4-80690DDA5824}" destId="{72E9021F-B849-4E3D-8EFF-4CB2AB7EF034}" srcOrd="0" destOrd="1" presId="urn:microsoft.com/office/officeart/2005/8/layout/vList5"/>
    <dgm:cxn modelId="{561522DC-40F4-4FC5-9A11-1DCF7B359245}" type="presOf" srcId="{58E9B5F5-1F40-4A99-9FB2-7851D1F4BC8C}" destId="{3D6810E5-5DD0-42FF-B944-DBC69A4780F5}" srcOrd="0" destOrd="1" presId="urn:microsoft.com/office/officeart/2005/8/layout/vList5"/>
    <dgm:cxn modelId="{00A35653-F90B-4880-B1BF-3CAA5BB6E0E4}" srcId="{196FD007-4865-41CE-B3E1-7B17AE186873}" destId="{F2F4E826-F5D9-4D60-AC94-F65061FDFF37}" srcOrd="1" destOrd="0" parTransId="{E03C2E0C-876C-4483-B166-F6C137736D01}" sibTransId="{0DB6F628-4128-4D57-8E6B-9DE5AC5D29BD}"/>
    <dgm:cxn modelId="{A59AB900-585C-4011-9DBC-19F2FA57BA50}" type="presOf" srcId="{E6EAAB32-8B35-4ED0-9943-04DD7F5CA086}" destId="{8BC81AB1-AA14-4BAB-A371-5ABB34375386}" srcOrd="0" destOrd="0" presId="urn:microsoft.com/office/officeart/2005/8/layout/vList5"/>
    <dgm:cxn modelId="{3273DACD-F7E5-426A-97FA-1078B4502E9A}" type="presOf" srcId="{196FD007-4865-41CE-B3E1-7B17AE186873}" destId="{0317F4E8-B178-407D-B556-67AECEF22543}" srcOrd="0" destOrd="0" presId="urn:microsoft.com/office/officeart/2005/8/layout/vList5"/>
    <dgm:cxn modelId="{A1409569-7B05-48B3-860D-E618A5232FAE}" type="presOf" srcId="{2061F389-F8B9-4EF4-805A-F5CD6AAD03C5}" destId="{3D6810E5-5DD0-42FF-B944-DBC69A4780F5}" srcOrd="0" destOrd="0" presId="urn:microsoft.com/office/officeart/2005/8/layout/vList5"/>
    <dgm:cxn modelId="{951FBFCA-8339-40FC-BDC4-6F1B3F8DBBE0}" srcId="{A8CF33FA-59C4-49AB-BB4F-AC52C6B333CC}" destId="{8DA23200-D90D-48F3-8292-A113FDD1F166}" srcOrd="1" destOrd="0" parTransId="{0F6C7E11-CAD0-4760-8C83-7F03B62F02A3}" sibTransId="{1BBAC349-5BCB-407E-95D1-6FE55FE8FEE5}"/>
    <dgm:cxn modelId="{ED2EA3B2-EB5D-4DBF-B0E3-168815FEAA87}" type="presOf" srcId="{D136E397-4D9E-4F40-AFD7-E2356815B9BB}" destId="{B6E3A377-97CE-4428-92DC-C606A21415B5}" srcOrd="0" destOrd="3" presId="urn:microsoft.com/office/officeart/2005/8/layout/vList5"/>
    <dgm:cxn modelId="{2BD50CB6-3DD1-45DD-926D-510D89AF8400}" srcId="{E6EAAB32-8B35-4ED0-9943-04DD7F5CA086}" destId="{A565A03B-84C2-489D-BDB8-98D12B7011A3}" srcOrd="2" destOrd="0" parTransId="{E5F77411-DDFE-4E7C-8CD1-4C4B95B171AD}" sibTransId="{BD4D5D7D-49D1-4B5C-A742-D2448D85B65E}"/>
    <dgm:cxn modelId="{C742FD1E-9C67-4E2A-84E8-1906B0949EB0}" srcId="{196FD007-4865-41CE-B3E1-7B17AE186873}" destId="{38779F1F-3ADF-4113-9CD5-EBEF43072A4B}" srcOrd="0" destOrd="0" parTransId="{6D5D6E1A-7EAC-4F96-BDA3-38CD364E431E}" sibTransId="{9DC95F0E-5C9B-4CF2-9593-1E9C5F8752C8}"/>
    <dgm:cxn modelId="{84E24E31-0F23-4216-A006-278FD939429D}" srcId="{96A8E4A2-F565-4035-BF84-BD49AAA00B83}" destId="{CD17EDF4-C6EA-4398-BF8E-26723B1823B1}" srcOrd="1" destOrd="0" parTransId="{67B0AE4E-8A47-4324-996A-B64169EE3510}" sibTransId="{341E2FD7-E678-41B6-A503-E2626C012E8D}"/>
    <dgm:cxn modelId="{43E123E0-FFB3-4D8D-A57F-B1F38A1FBE8E}" type="presOf" srcId="{F0D526CF-A923-4F80-959D-3206C023DF98}" destId="{A286C8BC-A08C-4965-BA14-4164C3F88FA1}" srcOrd="0" destOrd="2" presId="urn:microsoft.com/office/officeart/2005/8/layout/vList5"/>
    <dgm:cxn modelId="{DFECF81C-C3AA-4845-BC5C-56A7B3BB841F}" type="presOf" srcId="{BBE8A2C2-AC41-4044-BB49-ABD4827A8D8F}" destId="{D1C01F02-667E-4519-9B45-ED397E29BB8B}" srcOrd="0" destOrd="0" presId="urn:microsoft.com/office/officeart/2005/8/layout/vList5"/>
    <dgm:cxn modelId="{57CCF2F4-2749-4893-8B82-F9F156B460A1}" srcId="{196FD007-4865-41CE-B3E1-7B17AE186873}" destId="{D136E397-4D9E-4F40-AFD7-E2356815B9BB}" srcOrd="3" destOrd="0" parTransId="{2022ADA5-F9DA-4698-A180-FF05C624A83D}" sibTransId="{2B2F7C7B-ECC4-409B-8C1E-D11783748DC6}"/>
    <dgm:cxn modelId="{CFC16552-A7E3-41AD-890B-B0D2A195830B}" type="presOf" srcId="{F2F4E826-F5D9-4D60-AC94-F65061FDFF37}" destId="{B6E3A377-97CE-4428-92DC-C606A21415B5}" srcOrd="0" destOrd="1" presId="urn:microsoft.com/office/officeart/2005/8/layout/vList5"/>
    <dgm:cxn modelId="{22600198-EFE8-4340-99A2-7C3971BEC326}" type="presOf" srcId="{A8CF33FA-59C4-49AB-BB4F-AC52C6B333CC}" destId="{786E5120-99CB-4A77-8D57-4CC4F19DBF2D}" srcOrd="0" destOrd="0" presId="urn:microsoft.com/office/officeart/2005/8/layout/vList5"/>
    <dgm:cxn modelId="{8EF4D461-E3E7-4774-803E-AC48C37B6B42}" srcId="{A565A03B-84C2-489D-BDB8-98D12B7011A3}" destId="{58E9B5F5-1F40-4A99-9FB2-7851D1F4BC8C}" srcOrd="1" destOrd="0" parTransId="{4DB912FD-A91A-4E31-A8F6-54AE82DABF9C}" sibTransId="{0221D983-08E5-460F-B78A-7FD95C67FCE3}"/>
    <dgm:cxn modelId="{5944CC91-CDC9-4CF8-9AFA-5ED9CC74ADE8}" type="presParOf" srcId="{8BC81AB1-AA14-4BAB-A371-5ABB34375386}" destId="{A0CEBE58-BFA6-4655-8906-78C146C32EB7}" srcOrd="0" destOrd="0" presId="urn:microsoft.com/office/officeart/2005/8/layout/vList5"/>
    <dgm:cxn modelId="{2CB06808-05C3-4BD6-A390-3DF3BFB560B1}" type="presParOf" srcId="{A0CEBE58-BFA6-4655-8906-78C146C32EB7}" destId="{0317F4E8-B178-407D-B556-67AECEF22543}" srcOrd="0" destOrd="0" presId="urn:microsoft.com/office/officeart/2005/8/layout/vList5"/>
    <dgm:cxn modelId="{B1473783-A85E-41A2-81F8-C7654C5959DB}" type="presParOf" srcId="{A0CEBE58-BFA6-4655-8906-78C146C32EB7}" destId="{B6E3A377-97CE-4428-92DC-C606A21415B5}" srcOrd="1" destOrd="0" presId="urn:microsoft.com/office/officeart/2005/8/layout/vList5"/>
    <dgm:cxn modelId="{9A5DB611-1216-4809-BD4A-4830F519CCE9}" type="presParOf" srcId="{8BC81AB1-AA14-4BAB-A371-5ABB34375386}" destId="{FB53D51D-8146-40F8-B6BC-A00A20F9ED1E}" srcOrd="1" destOrd="0" presId="urn:microsoft.com/office/officeart/2005/8/layout/vList5"/>
    <dgm:cxn modelId="{B99602FD-0411-4462-AEC7-D7F8951EDFAC}" type="presParOf" srcId="{8BC81AB1-AA14-4BAB-A371-5ABB34375386}" destId="{BA355705-0ABD-4436-9E43-CED24D873B17}" srcOrd="2" destOrd="0" presId="urn:microsoft.com/office/officeart/2005/8/layout/vList5"/>
    <dgm:cxn modelId="{F90CBE67-21AC-4069-A5E0-27111DEFBC13}" type="presParOf" srcId="{BA355705-0ABD-4436-9E43-CED24D873B17}" destId="{786E5120-99CB-4A77-8D57-4CC4F19DBF2D}" srcOrd="0" destOrd="0" presId="urn:microsoft.com/office/officeart/2005/8/layout/vList5"/>
    <dgm:cxn modelId="{26EDD9AE-A5BF-4B02-A70B-3B835CAA1729}" type="presParOf" srcId="{BA355705-0ABD-4436-9E43-CED24D873B17}" destId="{D1C01F02-667E-4519-9B45-ED397E29BB8B}" srcOrd="1" destOrd="0" presId="urn:microsoft.com/office/officeart/2005/8/layout/vList5"/>
    <dgm:cxn modelId="{B7ABD4BE-E24A-40FB-A5C2-32EFC0916B25}" type="presParOf" srcId="{8BC81AB1-AA14-4BAB-A371-5ABB34375386}" destId="{E0FD4EBA-A1BF-411C-86A2-DFEE1EC7067B}" srcOrd="3" destOrd="0" presId="urn:microsoft.com/office/officeart/2005/8/layout/vList5"/>
    <dgm:cxn modelId="{022AFB63-98C1-4AB3-90F5-81E901D96552}" type="presParOf" srcId="{8BC81AB1-AA14-4BAB-A371-5ABB34375386}" destId="{53CE538F-8AD1-40D9-99EE-51BE6896CA88}" srcOrd="4" destOrd="0" presId="urn:microsoft.com/office/officeart/2005/8/layout/vList5"/>
    <dgm:cxn modelId="{CF0BE756-CC3B-41D4-AECA-C823D2CD70A2}" type="presParOf" srcId="{53CE538F-8AD1-40D9-99EE-51BE6896CA88}" destId="{20CB85F2-2FB1-4125-94FC-AA56FA51743F}" srcOrd="0" destOrd="0" presId="urn:microsoft.com/office/officeart/2005/8/layout/vList5"/>
    <dgm:cxn modelId="{D88DB235-1540-40B8-84D9-6264E703A5A5}" type="presParOf" srcId="{53CE538F-8AD1-40D9-99EE-51BE6896CA88}" destId="{3D6810E5-5DD0-42FF-B944-DBC69A4780F5}" srcOrd="1" destOrd="0" presId="urn:microsoft.com/office/officeart/2005/8/layout/vList5"/>
    <dgm:cxn modelId="{F7C0745A-79C4-4BAC-8325-FAACC88E74EA}" type="presParOf" srcId="{8BC81AB1-AA14-4BAB-A371-5ABB34375386}" destId="{F0CAB2A3-92BD-4429-914E-61C8D46BB070}" srcOrd="5" destOrd="0" presId="urn:microsoft.com/office/officeart/2005/8/layout/vList5"/>
    <dgm:cxn modelId="{5FA183AB-9DDD-444B-9A9F-30AF1A72E9A8}" type="presParOf" srcId="{8BC81AB1-AA14-4BAB-A371-5ABB34375386}" destId="{086FD486-D22B-43B8-9343-2269325155BE}" srcOrd="6" destOrd="0" presId="urn:microsoft.com/office/officeart/2005/8/layout/vList5"/>
    <dgm:cxn modelId="{4D7015FB-488B-4F45-A54F-E85B6FEF1B39}" type="presParOf" srcId="{086FD486-D22B-43B8-9343-2269325155BE}" destId="{DA7EA4A5-5620-4DAF-ABE0-30C853656D72}" srcOrd="0" destOrd="0" presId="urn:microsoft.com/office/officeart/2005/8/layout/vList5"/>
    <dgm:cxn modelId="{B9308812-7FEA-4C5A-8942-A054A48999CA}" type="presParOf" srcId="{086FD486-D22B-43B8-9343-2269325155BE}" destId="{A286C8BC-A08C-4965-BA14-4164C3F88FA1}" srcOrd="1" destOrd="0" presId="urn:microsoft.com/office/officeart/2005/8/layout/vList5"/>
    <dgm:cxn modelId="{B8BA66FE-8A79-4289-BCE6-68104EB55C51}" type="presParOf" srcId="{8BC81AB1-AA14-4BAB-A371-5ABB34375386}" destId="{9BF320F6-8EE8-415B-A790-69A3530AE077}" srcOrd="7" destOrd="0" presId="urn:microsoft.com/office/officeart/2005/8/layout/vList5"/>
    <dgm:cxn modelId="{586E3E72-2EB9-4C25-AA51-F1F40215E71C}" type="presParOf" srcId="{8BC81AB1-AA14-4BAB-A371-5ABB34375386}" destId="{3D34CF33-0F57-46A0-A89D-DC5D0FE02C82}" srcOrd="8" destOrd="0" presId="urn:microsoft.com/office/officeart/2005/8/layout/vList5"/>
    <dgm:cxn modelId="{AFD19BE8-BE71-4F07-B4E4-C0C0189F80CB}" type="presParOf" srcId="{3D34CF33-0F57-46A0-A89D-DC5D0FE02C82}" destId="{6892EF21-55B9-4176-A99A-6A40E874A0B9}" srcOrd="0" destOrd="0" presId="urn:microsoft.com/office/officeart/2005/8/layout/vList5"/>
    <dgm:cxn modelId="{6D30A374-5842-4C09-8A04-B425BAC76558}" type="presParOf" srcId="{3D34CF33-0F57-46A0-A89D-DC5D0FE02C82}" destId="{72E9021F-B849-4E3D-8EFF-4CB2AB7EF034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DE011-33C7-481A-BFE8-4209468C78B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2590-63A3-4BE9-A408-508F0DA65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12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2590-63A3-4BE9-A408-508F0DA6531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91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23.01.25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428742"/>
            <a:ext cx="7949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Професійний стандарт </a:t>
            </a:r>
          </a:p>
          <a:p>
            <a:pPr algn="ctr"/>
            <a:r>
              <a:rPr lang="uk-UA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“Викладач</a:t>
            </a:r>
            <a:r>
              <a:rPr lang="uk-U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закладу вищої </a:t>
            </a:r>
            <a:r>
              <a:rPr lang="uk-UA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освіти”</a:t>
            </a:r>
            <a:endParaRPr lang="uk-UA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D:\робочий 120816\10__ПРЕЗЕНТАЦІЇ_ чужі\1_Тимчук\Без_названия-removebg-preview (1).png">
            <a:extLst>
              <a:ext uri="{FF2B5EF4-FFF2-40B4-BE49-F238E27FC236}">
                <a16:creationId xmlns:a16="http://schemas.microsoft.com/office/drawing/2014/main" xmlns="" id="{4B052876-D9FC-7B6C-FF39-C2D61B5E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0254"/>
            <a:ext cx="1013690" cy="12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88C5403-C95C-6BC4-CA96-CC4A7280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852" b="52222" l="19792" r="34219">
                        <a14:foregroundMark x1="20938" y1="46759" x2="20938" y2="46759"/>
                        <a14:foregroundMark x1="19792" y1="39537" x2="19792" y2="39537"/>
                        <a14:foregroundMark x1="25573" y1="26852" x2="25573" y2="26852"/>
                        <a14:foregroundMark x1="34219" y1="40278" x2="34219" y2="40278"/>
                        <a14:foregroundMark x1="30833" y1="50370" x2="30833" y2="50370"/>
                        <a14:foregroundMark x1="23802" y1="50926" x2="23802" y2="50926"/>
                        <a14:foregroundMark x1="27500" y1="52222" x2="27500" y2="52222"/>
                      </a14:backgroundRemoval>
                    </a14:imgEffect>
                  </a14:imgLayer>
                </a14:imgProps>
              </a:ext>
            </a:extLst>
          </a:blip>
          <a:srcRect l="19561" t="25656" r="65527" b="46977"/>
          <a:stretch/>
        </p:blipFill>
        <p:spPr bwMode="auto">
          <a:xfrm>
            <a:off x="230980" y="97660"/>
            <a:ext cx="1100659" cy="1136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E38F53EB-FAD8-66DE-797A-E222C46ADC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857502"/>
            <a:ext cx="2302638" cy="19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521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834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060" t="18555" r="6133" b="6250"/>
          <a:stretch>
            <a:fillRect/>
          </a:stretch>
        </p:blipFill>
        <p:spPr bwMode="auto">
          <a:xfrm>
            <a:off x="0" y="0"/>
            <a:ext cx="9144000" cy="53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256" t="18555" r="5014" b="6250"/>
          <a:stretch>
            <a:fillRect/>
          </a:stretch>
        </p:blipFill>
        <p:spPr bwMode="auto">
          <a:xfrm>
            <a:off x="0" y="0"/>
            <a:ext cx="9001156" cy="51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805" t="19531" r="6112" b="15039"/>
          <a:stretch>
            <a:fillRect/>
          </a:stretch>
        </p:blipFill>
        <p:spPr bwMode="auto">
          <a:xfrm>
            <a:off x="0" y="357154"/>
            <a:ext cx="88583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707" t="40039" r="4465" b="20898"/>
          <a:stretch>
            <a:fillRect/>
          </a:stretch>
        </p:blipFill>
        <p:spPr bwMode="auto">
          <a:xfrm>
            <a:off x="0" y="1000114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Розподіл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трудових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функцій</a:t>
            </a:r>
            <a:r>
              <a:rPr lang="ru-RU" sz="2700" b="1" dirty="0" smtClean="0"/>
              <a:t> та компетентностей за </a:t>
            </a:r>
            <a:r>
              <a:rPr lang="ru-RU" sz="2700" b="1" dirty="0" err="1" smtClean="0"/>
              <a:t>професійними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кваліфікаціями</a:t>
            </a:r>
            <a:r>
              <a:rPr lang="ru-RU" sz="2700" b="1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за</a:t>
            </a:r>
            <a:r>
              <a:rPr lang="ru-RU" sz="2700" dirty="0" smtClean="0"/>
              <a:t> потреби)</a:t>
            </a:r>
            <a:br>
              <a:rPr lang="ru-RU" sz="2700" dirty="0" smtClean="0"/>
            </a:br>
            <a:r>
              <a:rPr lang="ru-RU" sz="2700" b="1" dirty="0" smtClean="0"/>
              <a:t>ПЕДАГОГІЧНИЙ ПРАЦІВНИК</a:t>
            </a:r>
            <a:endParaRPr lang="ru-RU" b="1" dirty="0"/>
          </a:p>
        </p:txBody>
      </p:sp>
      <p:graphicFrame>
        <p:nvGraphicFramePr>
          <p:cNvPr id="12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357304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Розподіл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трудових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функцій</a:t>
            </a:r>
            <a:r>
              <a:rPr lang="ru-RU" sz="2700" b="1" dirty="0" smtClean="0"/>
              <a:t> та компетентностей за </a:t>
            </a:r>
            <a:r>
              <a:rPr lang="ru-RU" sz="2700" b="1" dirty="0" err="1" smtClean="0"/>
              <a:t>професійними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кваліфікаціями</a:t>
            </a:r>
            <a:r>
              <a:rPr lang="ru-RU" sz="2700" b="1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за</a:t>
            </a:r>
            <a:r>
              <a:rPr lang="ru-RU" sz="2700" dirty="0" smtClean="0"/>
              <a:t> потреби)</a:t>
            </a:r>
            <a:br>
              <a:rPr lang="ru-RU" sz="2700" dirty="0" smtClean="0"/>
            </a:br>
            <a:r>
              <a:rPr lang="ru-RU" sz="2700" b="1" dirty="0" smtClean="0"/>
              <a:t>ПРОВІДНИЙ ПЕДАГОГІЧНИЙ ПРАЦІВНИК</a:t>
            </a:r>
            <a:endParaRPr lang="ru-RU" b="1" dirty="0"/>
          </a:p>
        </p:txBody>
      </p:sp>
      <p:graphicFrame>
        <p:nvGraphicFramePr>
          <p:cNvPr id="12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357304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7336" t="20508" r="12701" b="6250"/>
          <a:stretch>
            <a:fillRect/>
          </a:stretch>
        </p:blipFill>
        <p:spPr bwMode="auto">
          <a:xfrm>
            <a:off x="0" y="214296"/>
            <a:ext cx="5634055" cy="46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5621" t="21233" r="13355" b="5137"/>
          <a:stretch>
            <a:fillRect/>
          </a:stretch>
        </p:blipFill>
        <p:spPr bwMode="auto">
          <a:xfrm>
            <a:off x="4429125" y="1318223"/>
            <a:ext cx="4714876" cy="38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8744680-2079-E464-D5D2-8A441A5025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330" y="-41358"/>
            <a:ext cx="2071670" cy="23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Розподіл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трудових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функцій</a:t>
            </a:r>
            <a:r>
              <a:rPr lang="ru-RU" sz="2700" b="1" dirty="0" smtClean="0"/>
              <a:t> та компетентностей за </a:t>
            </a:r>
            <a:r>
              <a:rPr lang="ru-RU" sz="2700" b="1" dirty="0" err="1" smtClean="0"/>
              <a:t>професійними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кваліфікаціями</a:t>
            </a:r>
            <a:r>
              <a:rPr lang="ru-RU" sz="2700" b="1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за</a:t>
            </a:r>
            <a:r>
              <a:rPr lang="ru-RU" sz="2700" dirty="0" smtClean="0"/>
              <a:t> потреби)</a:t>
            </a:r>
            <a:br>
              <a:rPr lang="ru-RU" sz="2700" dirty="0" smtClean="0"/>
            </a:br>
            <a:r>
              <a:rPr lang="ru-RU" sz="2700" b="1" dirty="0" smtClean="0"/>
              <a:t>НАУКОВО-ПЕДАГОГІЧНИЙ ПРАЦІВНИК</a:t>
            </a:r>
            <a:endParaRPr lang="ru-RU" b="1" dirty="0"/>
          </a:p>
        </p:txBody>
      </p:sp>
      <p:graphicFrame>
        <p:nvGraphicFramePr>
          <p:cNvPr id="12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357304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Розподіл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трудових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функцій</a:t>
            </a:r>
            <a:r>
              <a:rPr lang="ru-RU" sz="2700" b="1" dirty="0" smtClean="0"/>
              <a:t> та компетентностей за </a:t>
            </a:r>
            <a:r>
              <a:rPr lang="ru-RU" sz="2700" b="1" dirty="0" err="1" smtClean="0"/>
              <a:t>професійними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кваліфікаціями</a:t>
            </a:r>
            <a:r>
              <a:rPr lang="ru-RU" sz="2700" b="1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за</a:t>
            </a:r>
            <a:r>
              <a:rPr lang="ru-RU" sz="2700" dirty="0" smtClean="0"/>
              <a:t> потреби)</a:t>
            </a:r>
            <a:br>
              <a:rPr lang="ru-RU" sz="2700" dirty="0" smtClean="0"/>
            </a:br>
            <a:r>
              <a:rPr lang="ru-RU" sz="2700" b="1" dirty="0" smtClean="0"/>
              <a:t>ПРОВІДНИЙ НАУКОВО-ПЕДАГОГІЧНИЙ ПРАЦІВНИК</a:t>
            </a:r>
            <a:endParaRPr lang="ru-RU" b="1" dirty="0"/>
          </a:p>
        </p:txBody>
      </p:sp>
      <p:graphicFrame>
        <p:nvGraphicFramePr>
          <p:cNvPr id="12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357304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710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08449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Розподіл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трудових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функцій</a:t>
            </a:r>
            <a:r>
              <a:rPr lang="ru-RU" sz="2700" b="1" dirty="0" smtClean="0"/>
              <a:t> та компетентностей за </a:t>
            </a:r>
            <a:r>
              <a:rPr lang="ru-RU" sz="2700" b="1" dirty="0" err="1" smtClean="0"/>
              <a:t>професійними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кваліфікаціями</a:t>
            </a:r>
            <a:r>
              <a:rPr lang="ru-RU" sz="2700" b="1" dirty="0" smtClean="0"/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за</a:t>
            </a:r>
            <a:r>
              <a:rPr lang="ru-RU" sz="2700" dirty="0" smtClean="0"/>
              <a:t> потреби)</a:t>
            </a:r>
            <a:br>
              <a:rPr lang="ru-RU" sz="2700" dirty="0" smtClean="0"/>
            </a:br>
            <a:r>
              <a:rPr lang="ru-RU" sz="2700" b="1" dirty="0" smtClean="0"/>
              <a:t>АКАДЕМІЧНИЙ ЛІДЕР</a:t>
            </a:r>
            <a:endParaRPr lang="ru-RU" b="1" dirty="0"/>
          </a:p>
        </p:txBody>
      </p:sp>
      <p:graphicFrame>
        <p:nvGraphicFramePr>
          <p:cNvPr id="12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14282" y="1357304"/>
          <a:ext cx="864399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714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85720" y="21429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CCA67F8-DB7E-E5BD-2328-DA4AC6C6C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6710" y="2993552"/>
            <a:ext cx="1707380" cy="21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38433" t="18555" r="13799" b="6250"/>
          <a:stretch>
            <a:fillRect/>
          </a:stretch>
        </p:blipFill>
        <p:spPr bwMode="auto">
          <a:xfrm>
            <a:off x="0" y="0"/>
            <a:ext cx="4786313" cy="46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40117" t="21679" r="13763" b="6054"/>
          <a:stretch>
            <a:fillRect/>
          </a:stretch>
        </p:blipFill>
        <p:spPr bwMode="auto">
          <a:xfrm>
            <a:off x="4929190" y="785800"/>
            <a:ext cx="4071966" cy="41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B954FD21-79A1-2F9E-8DA7-E35F7FEA7B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9135" y="0"/>
            <a:ext cx="1544865" cy="15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2" t="-1264" r="10896" b="1264"/>
          <a:stretch/>
        </p:blipFill>
        <p:spPr>
          <a:xfrm>
            <a:off x="214282" y="285734"/>
            <a:ext cx="3243534" cy="39217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71934" y="642924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Стандарт </a:t>
            </a:r>
            <a:r>
              <a:rPr lang="ru-RU" sz="2000" dirty="0" err="1" smtClean="0"/>
              <a:t>встановлює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до компетентностей </a:t>
            </a:r>
            <a:r>
              <a:rPr lang="ru-RU" sz="2000" dirty="0" err="1" smtClean="0"/>
              <a:t>викладачів</a:t>
            </a:r>
            <a:r>
              <a:rPr lang="ru-RU" sz="2000" dirty="0" smtClean="0"/>
              <a:t> ЗВО</a:t>
            </a:r>
            <a:endParaRPr lang="en-029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928808"/>
            <a:ext cx="4929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Викладач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вищої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формує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, </a:t>
            </a:r>
            <a:r>
              <a:rPr lang="ru-RU" b="1" dirty="0" err="1" smtClean="0"/>
              <a:t>громадянські</a:t>
            </a:r>
            <a:r>
              <a:rPr lang="ru-RU" b="1" dirty="0" smtClean="0"/>
              <a:t> та </a:t>
            </a:r>
            <a:r>
              <a:rPr lang="ru-RU" b="1" dirty="0" err="1" smtClean="0"/>
              <a:t>світоглядні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компетентності</a:t>
            </a:r>
            <a:r>
              <a:rPr lang="ru-RU" b="1" dirty="0" smtClean="0"/>
              <a:t>, </a:t>
            </a:r>
            <a:r>
              <a:rPr lang="ru-RU" b="1" dirty="0" err="1" smtClean="0"/>
              <a:t>морально-етичні</a:t>
            </a:r>
            <a:r>
              <a:rPr lang="ru-RU" b="1" dirty="0" smtClean="0"/>
              <a:t> </a:t>
            </a:r>
            <a:r>
              <a:rPr lang="ru-RU" b="1" dirty="0" err="1" smtClean="0"/>
              <a:t>цінності</a:t>
            </a:r>
            <a:r>
              <a:rPr lang="ru-RU" b="1" dirty="0" smtClean="0"/>
              <a:t> у </a:t>
            </a:r>
            <a:r>
              <a:rPr lang="ru-RU" b="1" dirty="0" err="1" smtClean="0"/>
              <a:t>здобувачів</a:t>
            </a:r>
            <a:r>
              <a:rPr lang="ru-RU" b="1" dirty="0" smtClean="0"/>
              <a:t> </a:t>
            </a:r>
            <a:r>
              <a:rPr lang="ru-RU" b="1" dirty="0" err="1" smtClean="0"/>
              <a:t>вищої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.</a:t>
            </a: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74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типових</a:t>
            </a:r>
            <a:r>
              <a:rPr lang="ru-RU" dirty="0" smtClean="0"/>
              <a:t> посад: </a:t>
            </a:r>
          </a:p>
          <a:p>
            <a:r>
              <a:rPr lang="ru-RU" b="1" dirty="0" err="1" smtClean="0"/>
              <a:t>професор</a:t>
            </a:r>
            <a:r>
              <a:rPr lang="ru-RU" b="1" dirty="0" smtClean="0"/>
              <a:t>, доцент, старший </a:t>
            </a:r>
            <a:r>
              <a:rPr lang="ru-RU" b="1" dirty="0" err="1" smtClean="0"/>
              <a:t>викладач</a:t>
            </a:r>
            <a:r>
              <a:rPr lang="ru-RU" b="1" dirty="0" smtClean="0"/>
              <a:t>, </a:t>
            </a:r>
            <a:r>
              <a:rPr lang="ru-RU" b="1" dirty="0" err="1" smtClean="0"/>
              <a:t>викладач</a:t>
            </a:r>
            <a:r>
              <a:rPr lang="ru-RU" b="1" dirty="0" smtClean="0"/>
              <a:t>, </a:t>
            </a:r>
            <a:r>
              <a:rPr lang="ru-RU" b="1" dirty="0" err="1" smtClean="0"/>
              <a:t>асистент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Посади </a:t>
            </a:r>
            <a:r>
              <a:rPr lang="ru-RU" dirty="0" err="1" smtClean="0"/>
              <a:t>викладачів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обіймати</a:t>
            </a: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вчене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, </a:t>
            </a:r>
            <a:r>
              <a:rPr lang="ru-RU" dirty="0" err="1" smtClean="0"/>
              <a:t>освітній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магістра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освітньо-кваліфікаційний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спеціаліста</a:t>
            </a:r>
            <a:r>
              <a:rPr lang="ru-RU" dirty="0" smtClean="0"/>
              <a:t>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профілю</a:t>
            </a:r>
            <a:r>
              <a:rPr lang="ru-RU" dirty="0" smtClean="0"/>
              <a:t> </a:t>
            </a:r>
            <a:r>
              <a:rPr lang="ru-RU" dirty="0" err="1" smtClean="0"/>
              <a:t>викладання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та/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вчене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відсутнє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вимагати</a:t>
            </a:r>
            <a:r>
              <a:rPr lang="ru-RU" dirty="0" smtClean="0"/>
              <a:t> стаж </a:t>
            </a:r>
            <a:r>
              <a:rPr lang="ru-RU" dirty="0" err="1" smtClean="0"/>
              <a:t>роботи</a:t>
            </a:r>
            <a:r>
              <a:rPr lang="ru-RU" dirty="0" smtClean="0"/>
              <a:t> у </a:t>
            </a:r>
            <a:r>
              <a:rPr lang="ru-RU" dirty="0" err="1" smtClean="0"/>
              <a:t>відповідній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Заклади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у </a:t>
            </a:r>
            <a:r>
              <a:rPr lang="ru-RU" dirty="0" err="1" smtClean="0"/>
              <a:t>статуті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обійматимуть</a:t>
            </a:r>
            <a:r>
              <a:rPr lang="ru-RU" dirty="0" smtClean="0"/>
              <a:t> посади </a:t>
            </a:r>
            <a:r>
              <a:rPr lang="ru-RU" dirty="0" err="1" smtClean="0"/>
              <a:t>викладачів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Призначають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посади за результатами конкурсного </a:t>
            </a:r>
            <a:r>
              <a:rPr lang="ru-RU" dirty="0" err="1" smtClean="0"/>
              <a:t>відбору</a:t>
            </a:r>
            <a:r>
              <a:rPr lang="ru-RU" dirty="0" smtClean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573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Національним</a:t>
            </a:r>
            <a:r>
              <a:rPr lang="ru-RU" dirty="0" smtClean="0"/>
              <a:t> </a:t>
            </a:r>
            <a:r>
              <a:rPr lang="ru-RU" dirty="0" err="1" smtClean="0"/>
              <a:t>класифікатором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ДК 003:2010 «</a:t>
            </a:r>
            <a:r>
              <a:rPr lang="ru-RU" dirty="0" err="1" smtClean="0"/>
              <a:t>Класифікатор</a:t>
            </a:r>
            <a:r>
              <a:rPr lang="ru-RU" dirty="0" smtClean="0"/>
              <a:t> </a:t>
            </a:r>
            <a:r>
              <a:rPr lang="ru-RU" dirty="0" err="1" smtClean="0"/>
              <a:t>професій</a:t>
            </a:r>
            <a:r>
              <a:rPr lang="ru-RU" dirty="0" smtClean="0"/>
              <a:t>» (КП)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— </a:t>
            </a:r>
          </a:p>
          <a:p>
            <a:r>
              <a:rPr lang="ru-RU" dirty="0" smtClean="0"/>
              <a:t>«</a:t>
            </a:r>
            <a:r>
              <a:rPr lang="ru-RU" b="1" dirty="0" err="1" smtClean="0"/>
              <a:t>Викладач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вищої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»</a:t>
            </a:r>
            <a:r>
              <a:rPr lang="ru-RU" dirty="0" smtClean="0"/>
              <a:t> (код КП 2310.2).</a:t>
            </a:r>
          </a:p>
          <a:p>
            <a:endParaRPr lang="en-029" dirty="0"/>
          </a:p>
        </p:txBody>
      </p:sp>
      <p:pic>
        <p:nvPicPr>
          <p:cNvPr id="11" name="Picture 2" descr="Анимированные 3D фигуры. Ч.13 | учебные презентации">
            <a:extLst>
              <a:ext uri="{FF2B5EF4-FFF2-40B4-BE49-F238E27FC236}">
                <a16:creationId xmlns:a16="http://schemas.microsoft.com/office/drawing/2014/main" xmlns="" id="{8204E3E7-0906-7938-CAA0-6F4DC3B3BB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0"/>
            <a:ext cx="2357422" cy="235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Стандарт </a:t>
            </a:r>
            <a:r>
              <a:rPr lang="ru-RU" sz="2700" dirty="0" err="1" smtClean="0"/>
              <a:t>передбачає</a:t>
            </a:r>
            <a:r>
              <a:rPr lang="ru-RU" sz="2700" dirty="0" smtClean="0"/>
              <a:t> </a:t>
            </a:r>
            <a:r>
              <a:rPr lang="ru-RU" sz="2700" b="1" dirty="0" err="1" smtClean="0"/>
              <a:t>професійну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кваліфікацію</a:t>
            </a:r>
            <a:r>
              <a:rPr lang="ru-RU" sz="2700" b="1" dirty="0" smtClean="0"/>
              <a:t>                </a:t>
            </a:r>
            <a:r>
              <a:rPr lang="ru-RU" sz="2700" dirty="0" err="1" smtClean="0"/>
              <a:t>згідно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Національною</a:t>
            </a:r>
            <a:r>
              <a:rPr lang="ru-RU" sz="2700" dirty="0" smtClean="0"/>
              <a:t> рамкою </a:t>
            </a:r>
            <a:r>
              <a:rPr lang="ru-RU" sz="2700" dirty="0" err="1" smtClean="0"/>
              <a:t>кваліфікацій</a:t>
            </a:r>
            <a:r>
              <a:rPr lang="ru-RU" sz="2700" dirty="0" smtClean="0"/>
              <a:t> (НРК):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800" dirty="0" err="1" smtClean="0"/>
              <a:t>викладач</a:t>
            </a:r>
            <a:r>
              <a:rPr lang="ru-RU" sz="3800" dirty="0" smtClean="0"/>
              <a:t> закладу </a:t>
            </a:r>
            <a:r>
              <a:rPr lang="ru-RU" sz="3800" dirty="0" err="1" smtClean="0"/>
              <a:t>вищої</a:t>
            </a:r>
            <a:r>
              <a:rPr lang="ru-RU" sz="3800" dirty="0" smtClean="0"/>
              <a:t> </a:t>
            </a:r>
            <a:r>
              <a:rPr lang="ru-RU" sz="3800" dirty="0" err="1" smtClean="0"/>
              <a:t>освіти</a:t>
            </a:r>
            <a:r>
              <a:rPr lang="ru-RU" sz="3800" dirty="0" smtClean="0"/>
              <a:t> — </a:t>
            </a:r>
            <a:r>
              <a:rPr lang="ru-RU" sz="3800" dirty="0" err="1" smtClean="0"/>
              <a:t>педагогічний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працівник</a:t>
            </a:r>
            <a:r>
              <a:rPr lang="ru-RU" sz="3800" dirty="0" smtClean="0"/>
              <a:t>, 7 </a:t>
            </a:r>
            <a:r>
              <a:rPr lang="ru-RU" sz="3800" dirty="0" err="1" smtClean="0"/>
              <a:t>рівень</a:t>
            </a:r>
            <a:r>
              <a:rPr lang="ru-RU" sz="3800" dirty="0" smtClean="0"/>
              <a:t> НРК;</a:t>
            </a:r>
          </a:p>
          <a:p>
            <a:r>
              <a:rPr lang="ru-RU" sz="3800" dirty="0" err="1" smtClean="0"/>
              <a:t>викладач</a:t>
            </a:r>
            <a:r>
              <a:rPr lang="ru-RU" sz="3800" dirty="0" smtClean="0"/>
              <a:t> закладу </a:t>
            </a:r>
            <a:r>
              <a:rPr lang="ru-RU" sz="3800" dirty="0" err="1" smtClean="0"/>
              <a:t>вищої</a:t>
            </a:r>
            <a:r>
              <a:rPr lang="ru-RU" sz="3800" dirty="0" smtClean="0"/>
              <a:t> </a:t>
            </a:r>
            <a:r>
              <a:rPr lang="ru-RU" sz="3800" dirty="0" err="1" smtClean="0"/>
              <a:t>освіти</a:t>
            </a:r>
            <a:r>
              <a:rPr lang="ru-RU" sz="3800" dirty="0" smtClean="0"/>
              <a:t> — </a:t>
            </a:r>
            <a:r>
              <a:rPr lang="ru-RU" sz="3800" dirty="0" err="1" smtClean="0"/>
              <a:t>провідний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педагогічний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працівник</a:t>
            </a:r>
            <a:r>
              <a:rPr lang="ru-RU" sz="3800" dirty="0" smtClean="0"/>
              <a:t>, 8 </a:t>
            </a:r>
            <a:r>
              <a:rPr lang="ru-RU" sz="3800" dirty="0" err="1" smtClean="0"/>
              <a:t>рівень</a:t>
            </a:r>
            <a:r>
              <a:rPr lang="ru-RU" sz="3800" dirty="0" smtClean="0"/>
              <a:t> НРК;</a:t>
            </a:r>
          </a:p>
          <a:p>
            <a:r>
              <a:rPr lang="ru-RU" sz="3800" dirty="0" err="1" smtClean="0"/>
              <a:t>викладач</a:t>
            </a:r>
            <a:r>
              <a:rPr lang="ru-RU" sz="3800" dirty="0" smtClean="0"/>
              <a:t> закладу </a:t>
            </a:r>
            <a:r>
              <a:rPr lang="ru-RU" sz="3800" dirty="0" err="1" smtClean="0"/>
              <a:t>вищої</a:t>
            </a:r>
            <a:r>
              <a:rPr lang="ru-RU" sz="3800" dirty="0" smtClean="0"/>
              <a:t> </a:t>
            </a:r>
            <a:r>
              <a:rPr lang="ru-RU" sz="3800" dirty="0" err="1" smtClean="0"/>
              <a:t>освіти</a:t>
            </a:r>
            <a:r>
              <a:rPr lang="ru-RU" sz="3800" dirty="0" smtClean="0"/>
              <a:t> — </a:t>
            </a:r>
            <a:r>
              <a:rPr lang="ru-RU" sz="3800" dirty="0" err="1" smtClean="0"/>
              <a:t>науково-педагогічний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працівник</a:t>
            </a:r>
            <a:r>
              <a:rPr lang="ru-RU" sz="3800" dirty="0" smtClean="0"/>
              <a:t>, 8рівень НРК;</a:t>
            </a:r>
          </a:p>
          <a:p>
            <a:r>
              <a:rPr lang="ru-RU" sz="3800" dirty="0" err="1" smtClean="0"/>
              <a:t>викладач</a:t>
            </a:r>
            <a:r>
              <a:rPr lang="ru-RU" sz="3800" dirty="0" smtClean="0"/>
              <a:t> закладу </a:t>
            </a:r>
            <a:r>
              <a:rPr lang="ru-RU" sz="3800" dirty="0" err="1" smtClean="0"/>
              <a:t>вищої</a:t>
            </a:r>
            <a:r>
              <a:rPr lang="ru-RU" sz="3800" dirty="0" smtClean="0"/>
              <a:t> </a:t>
            </a:r>
            <a:r>
              <a:rPr lang="ru-RU" sz="3800" dirty="0" err="1" smtClean="0"/>
              <a:t>освіти</a:t>
            </a:r>
            <a:r>
              <a:rPr lang="ru-RU" sz="3800" dirty="0" smtClean="0"/>
              <a:t> — </a:t>
            </a:r>
            <a:r>
              <a:rPr lang="ru-RU" sz="3800" dirty="0" err="1" smtClean="0"/>
              <a:t>провідний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науково-педагогічний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працівник</a:t>
            </a:r>
            <a:r>
              <a:rPr lang="ru-RU" sz="3800" dirty="0" smtClean="0"/>
              <a:t>, 8 </a:t>
            </a:r>
            <a:r>
              <a:rPr lang="ru-RU" sz="3800" dirty="0" err="1" smtClean="0"/>
              <a:t>рівень</a:t>
            </a:r>
            <a:r>
              <a:rPr lang="ru-RU" sz="3800" dirty="0" smtClean="0"/>
              <a:t> НРК;</a:t>
            </a:r>
          </a:p>
          <a:p>
            <a:r>
              <a:rPr lang="ru-RU" sz="3800" dirty="0" err="1" smtClean="0"/>
              <a:t>викладач</a:t>
            </a:r>
            <a:r>
              <a:rPr lang="ru-RU" sz="3800" dirty="0" smtClean="0"/>
              <a:t> закладу </a:t>
            </a:r>
            <a:r>
              <a:rPr lang="ru-RU" sz="3800" dirty="0" err="1" smtClean="0"/>
              <a:t>вищої</a:t>
            </a:r>
            <a:r>
              <a:rPr lang="ru-RU" sz="3800" dirty="0" smtClean="0"/>
              <a:t> </a:t>
            </a:r>
            <a:r>
              <a:rPr lang="ru-RU" sz="3800" dirty="0" err="1" smtClean="0"/>
              <a:t>освіти</a:t>
            </a:r>
            <a:r>
              <a:rPr lang="ru-RU" sz="3800" dirty="0" smtClean="0"/>
              <a:t> — </a:t>
            </a:r>
            <a:r>
              <a:rPr lang="ru-RU" sz="3800" dirty="0" err="1" smtClean="0"/>
              <a:t>академічний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лідер</a:t>
            </a:r>
            <a:r>
              <a:rPr lang="ru-RU" sz="3800" dirty="0" smtClean="0"/>
              <a:t>, 8 </a:t>
            </a:r>
            <a:r>
              <a:rPr lang="ru-RU" sz="3800" dirty="0" err="1" smtClean="0"/>
              <a:t>рівень</a:t>
            </a:r>
            <a:r>
              <a:rPr lang="ru-RU" sz="3800" dirty="0" smtClean="0"/>
              <a:t> НРК.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диплом </a:t>
            </a:r>
            <a:r>
              <a:rPr lang="ru-RU" sz="3300" dirty="0" err="1" smtClean="0"/>
              <a:t>магістра</a:t>
            </a:r>
            <a:r>
              <a:rPr lang="ru-RU" sz="3300" dirty="0" smtClean="0"/>
              <a:t> (</a:t>
            </a:r>
            <a:r>
              <a:rPr lang="ru-RU" sz="3300" dirty="0" err="1" smtClean="0"/>
              <a:t>спеціаліста</a:t>
            </a:r>
            <a:r>
              <a:rPr lang="ru-RU" sz="3300" dirty="0" smtClean="0"/>
              <a:t>), 7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pPr>
              <a:buNone/>
            </a:pPr>
            <a:endParaRPr lang="ru-RU" sz="3300" dirty="0" smtClean="0"/>
          </a:p>
          <a:p>
            <a:r>
              <a:rPr lang="ru-RU" sz="3300" dirty="0" smtClean="0"/>
              <a:t>диплом кандидата наук, 8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r>
              <a:rPr lang="ru-RU" sz="3300" dirty="0" smtClean="0"/>
              <a:t>диплом доктора </a:t>
            </a:r>
            <a:r>
              <a:rPr lang="ru-RU" sz="3300" dirty="0" err="1" smtClean="0"/>
              <a:t>філософії</a:t>
            </a:r>
            <a:r>
              <a:rPr lang="ru-RU" sz="3300" dirty="0" smtClean="0"/>
              <a:t>/диплом доктора </a:t>
            </a:r>
            <a:r>
              <a:rPr lang="ru-RU" sz="3300" dirty="0" err="1" smtClean="0"/>
              <a:t>мистецтва</a:t>
            </a:r>
            <a:r>
              <a:rPr lang="ru-RU" sz="3300" dirty="0" smtClean="0"/>
              <a:t>, 8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r>
              <a:rPr lang="ru-RU" sz="3300" dirty="0" smtClean="0"/>
              <a:t>диплом доктора наук, 8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r>
              <a:rPr lang="ru-RU" sz="3300" dirty="0" err="1" smtClean="0"/>
              <a:t>атестат</a:t>
            </a:r>
            <a:r>
              <a:rPr lang="ru-RU" sz="3300" dirty="0" smtClean="0"/>
              <a:t> доцента, </a:t>
            </a:r>
            <a:r>
              <a:rPr lang="ru-RU" sz="3300" dirty="0" err="1" smtClean="0"/>
              <a:t>атестат</a:t>
            </a:r>
            <a:r>
              <a:rPr lang="ru-RU" sz="3300" dirty="0" smtClean="0"/>
              <a:t> старшого </a:t>
            </a:r>
            <a:r>
              <a:rPr lang="ru-RU" sz="3300" dirty="0" err="1" smtClean="0"/>
              <a:t>наукового</a:t>
            </a:r>
            <a:r>
              <a:rPr lang="ru-RU" sz="3300" dirty="0" smtClean="0"/>
              <a:t> </a:t>
            </a:r>
            <a:r>
              <a:rPr lang="ru-RU" sz="3300" dirty="0" err="1" smtClean="0"/>
              <a:t>співробітника</a:t>
            </a:r>
            <a:r>
              <a:rPr lang="ru-RU" sz="3300" dirty="0" smtClean="0"/>
              <a:t>, </a:t>
            </a:r>
            <a:r>
              <a:rPr lang="ru-RU" sz="3300" dirty="0" err="1" smtClean="0"/>
              <a:t>атестат</a:t>
            </a:r>
            <a:r>
              <a:rPr lang="ru-RU" sz="3300" dirty="0" smtClean="0"/>
              <a:t> </a:t>
            </a:r>
            <a:r>
              <a:rPr lang="ru-RU" sz="3300" dirty="0" err="1" smtClean="0"/>
              <a:t>старшого</a:t>
            </a:r>
            <a:r>
              <a:rPr lang="ru-RU" sz="3300" dirty="0" smtClean="0"/>
              <a:t> </a:t>
            </a:r>
            <a:r>
              <a:rPr lang="ru-RU" sz="3300" dirty="0" err="1" smtClean="0"/>
              <a:t>дослідника</a:t>
            </a:r>
            <a:r>
              <a:rPr lang="ru-RU" sz="3300" dirty="0" smtClean="0"/>
              <a:t>, 8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r>
              <a:rPr lang="ru-RU" sz="3300" dirty="0" err="1" smtClean="0"/>
              <a:t>атестат</a:t>
            </a:r>
            <a:r>
              <a:rPr lang="ru-RU" sz="3300" dirty="0" smtClean="0"/>
              <a:t> </a:t>
            </a:r>
            <a:r>
              <a:rPr lang="ru-RU" sz="3300" dirty="0" err="1" smtClean="0"/>
              <a:t>професора</a:t>
            </a:r>
            <a:r>
              <a:rPr lang="ru-RU" sz="3300" dirty="0" smtClean="0"/>
              <a:t>, 8 </a:t>
            </a:r>
            <a:r>
              <a:rPr lang="ru-RU" sz="3300" dirty="0" err="1" smtClean="0"/>
              <a:t>рівень</a:t>
            </a:r>
            <a:r>
              <a:rPr lang="ru-RU" sz="3300" dirty="0" smtClean="0"/>
              <a:t> НРК;</a:t>
            </a:r>
          </a:p>
          <a:p>
            <a:r>
              <a:rPr lang="ru-RU" sz="3300" dirty="0" err="1" smtClean="0"/>
              <a:t>сертифікати</a:t>
            </a:r>
            <a:r>
              <a:rPr lang="ru-RU" sz="3300" dirty="0" smtClean="0"/>
              <a:t>, </a:t>
            </a:r>
            <a:r>
              <a:rPr lang="ru-RU" sz="3300" dirty="0" err="1" smtClean="0"/>
              <a:t>що</a:t>
            </a:r>
            <a:r>
              <a:rPr lang="ru-RU" sz="3300" dirty="0" smtClean="0"/>
              <a:t> </a:t>
            </a:r>
            <a:r>
              <a:rPr lang="ru-RU" sz="3300" dirty="0" err="1" smtClean="0"/>
              <a:t>підтверджують</a:t>
            </a:r>
            <a:r>
              <a:rPr lang="ru-RU" sz="3300" dirty="0" smtClean="0"/>
              <a:t> </a:t>
            </a:r>
            <a:r>
              <a:rPr lang="ru-RU" sz="3300" dirty="0" err="1" smtClean="0"/>
              <a:t>здобуття</a:t>
            </a:r>
            <a:r>
              <a:rPr lang="ru-RU" sz="3300" dirty="0" smtClean="0"/>
              <a:t> компетентностей, 7, 8 </a:t>
            </a:r>
            <a:r>
              <a:rPr lang="ru-RU" sz="3300" dirty="0" err="1" smtClean="0"/>
              <a:t>рівні</a:t>
            </a:r>
            <a:r>
              <a:rPr lang="ru-RU" sz="3300" dirty="0" smtClean="0"/>
              <a:t> НРК.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err="1" smtClean="0"/>
              <a:t>Професійна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кваліфікація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професійний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розвиток</a:t>
            </a:r>
            <a:r>
              <a:rPr lang="ru-RU" sz="2700" b="1" dirty="0" smtClean="0"/>
              <a:t> </a:t>
            </a:r>
            <a:br>
              <a:rPr lang="ru-RU" sz="2700" b="1" dirty="0" smtClean="0"/>
            </a:br>
            <a:r>
              <a:rPr lang="ru-RU" sz="2700" b="1" dirty="0" smtClean="0"/>
              <a:t>ВИКЛАДАЧА ЗАКЛАДУ ВИЩОЇ ОСВІТИ 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8186738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6354" t="19532" r="13799" b="10156"/>
          <a:stretch>
            <a:fillRect/>
          </a:stretch>
        </p:blipFill>
        <p:spPr bwMode="auto">
          <a:xfrm>
            <a:off x="0" y="0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федра педагогіки та методики початкової освіт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26354" t="19531" r="14348" b="49219"/>
          <a:stretch>
            <a:fillRect/>
          </a:stretch>
        </p:blipFill>
        <p:spPr bwMode="auto">
          <a:xfrm>
            <a:off x="357158" y="0"/>
            <a:ext cx="83582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 l="27387" t="40235" r="14860" b="27539"/>
          <a:stretch>
            <a:fillRect/>
          </a:stretch>
        </p:blipFill>
        <p:spPr bwMode="auto">
          <a:xfrm>
            <a:off x="357158" y="2357436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83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2178</Words>
  <Application>Microsoft Office PowerPoint</Application>
  <PresentationFormat>Экран (16:9)</PresentationFormat>
  <Paragraphs>264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Стандарт передбачає професійну кваліфікацію                згідно з Національною рамкою кваліфікацій (НРК):</vt:lpstr>
      <vt:lpstr>Професійна кваліфікація і професійний розвиток  ВИКЛАДАЧА ЗАКЛАДУ ВИЩОЇ ОСВІТИ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Розподіл трудових функцій та компетентностей за професійними кваліфікаціями (за потреби) ПЕДАГОГІЧНИЙ ПРАЦІВНИК</vt:lpstr>
      <vt:lpstr>Слайд 17</vt:lpstr>
      <vt:lpstr>Розподіл трудових функцій та компетентностей за професійними кваліфікаціями (за потреби) ПРОВІДНИЙ ПЕДАГОГІЧНИЙ ПРАЦІВНИК</vt:lpstr>
      <vt:lpstr>Слайд 19</vt:lpstr>
      <vt:lpstr>Розподіл трудових функцій та компетентностей за професійними кваліфікаціями (за потреби) НАУКОВО-ПЕДАГОГІЧНИЙ ПРАЦІВНИК</vt:lpstr>
      <vt:lpstr>Слайд 21</vt:lpstr>
      <vt:lpstr>Розподіл трудових функцій та компетентностей за професійними кваліфікаціями (за потреби) ПРОВІДНИЙ НАУКОВО-ПЕДАГОГІЧНИЙ ПРАЦІВНИК</vt:lpstr>
      <vt:lpstr>Слайд 23</vt:lpstr>
      <vt:lpstr>Розподіл трудових функцій та компетентностей за професійними кваліфікаціями (за потреби) АКАДЕМІЧНИЙ ЛІДЕР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202</cp:revision>
  <dcterms:created xsi:type="dcterms:W3CDTF">2023-03-11T22:36:19Z</dcterms:created>
  <dcterms:modified xsi:type="dcterms:W3CDTF">2025-01-23T09:14:35Z</dcterms:modified>
</cp:coreProperties>
</file>